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7" r:id="rId3"/>
    <p:sldId id="27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Thành" initials="NT" lastIdx="2" clrIdx="0">
    <p:extLst>
      <p:ext uri="{19B8F6BF-5375-455C-9EA6-DF929625EA0E}">
        <p15:presenceInfo xmlns:p15="http://schemas.microsoft.com/office/powerpoint/2012/main" userId="69288cdd920cfd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67FCC-53AD-4839-B07F-44593B7D5FE6}" type="doc">
      <dgm:prSet loTypeId="urn:microsoft.com/office/officeart/2005/8/layout/vProcess5" loCatId="process" qsTypeId="urn:microsoft.com/office/officeart/2005/8/quickstyle/simple1" qsCatId="simple" csTypeId="urn:microsoft.com/office/officeart/2005/8/colors/accent0_3" csCatId="mainScheme"/>
      <dgm:spPr/>
      <dgm:t>
        <a:bodyPr/>
        <a:lstStyle/>
        <a:p>
          <a:endParaRPr lang="en-US"/>
        </a:p>
      </dgm:t>
    </dgm:pt>
    <dgm:pt modelId="{71528CF9-1EDE-4E11-B64D-4DCBF65FB3D8}">
      <dgm:prSet/>
      <dgm:spPr/>
      <dgm:t>
        <a:bodyPr/>
        <a:lstStyle/>
        <a:p>
          <a:r>
            <a:rPr lang="en-US"/>
            <a:t>Chương 1: Tổng quan</a:t>
          </a:r>
        </a:p>
      </dgm:t>
    </dgm:pt>
    <dgm:pt modelId="{28BE4E63-DD44-4E00-874B-A10D840D5085}" type="parTrans" cxnId="{AEC965F3-C307-42AF-9DBB-4BDF2E993BE2}">
      <dgm:prSet/>
      <dgm:spPr/>
      <dgm:t>
        <a:bodyPr/>
        <a:lstStyle/>
        <a:p>
          <a:endParaRPr lang="en-US"/>
        </a:p>
      </dgm:t>
    </dgm:pt>
    <dgm:pt modelId="{24BDC51C-EA45-49A4-B0F2-C0F538DFF1F3}" type="sibTrans" cxnId="{AEC965F3-C307-42AF-9DBB-4BDF2E993BE2}">
      <dgm:prSet/>
      <dgm:spPr/>
      <dgm:t>
        <a:bodyPr/>
        <a:lstStyle/>
        <a:p>
          <a:endParaRPr lang="en-US"/>
        </a:p>
      </dgm:t>
    </dgm:pt>
    <dgm:pt modelId="{58D23112-AA54-45B3-A918-1418F1EB2D56}">
      <dgm:prSet/>
      <dgm:spPr/>
      <dgm:t>
        <a:bodyPr/>
        <a:lstStyle/>
        <a:p>
          <a:r>
            <a:rPr lang="en-US"/>
            <a:t>Chương 2: Nghiên cứu lý thuyết</a:t>
          </a:r>
        </a:p>
      </dgm:t>
    </dgm:pt>
    <dgm:pt modelId="{333FF57C-4922-460C-96A4-4FE788FAD3D4}" type="parTrans" cxnId="{171530E5-76C3-477A-A0CE-5B370F951E1D}">
      <dgm:prSet/>
      <dgm:spPr/>
      <dgm:t>
        <a:bodyPr/>
        <a:lstStyle/>
        <a:p>
          <a:endParaRPr lang="en-US"/>
        </a:p>
      </dgm:t>
    </dgm:pt>
    <dgm:pt modelId="{ECFAAFC5-8FE3-4B78-82A5-F1B0447FF5F0}" type="sibTrans" cxnId="{171530E5-76C3-477A-A0CE-5B370F951E1D}">
      <dgm:prSet/>
      <dgm:spPr/>
      <dgm:t>
        <a:bodyPr/>
        <a:lstStyle/>
        <a:p>
          <a:endParaRPr lang="en-US"/>
        </a:p>
      </dgm:t>
    </dgm:pt>
    <dgm:pt modelId="{8E4903F3-BCEE-4EB5-B076-69C0AE8A9106}">
      <dgm:prSet/>
      <dgm:spPr/>
      <dgm:t>
        <a:bodyPr/>
        <a:lstStyle/>
        <a:p>
          <a:r>
            <a:rPr lang="en-US"/>
            <a:t>Chương 3: Hiện thực hóa nghiên cứu</a:t>
          </a:r>
        </a:p>
      </dgm:t>
    </dgm:pt>
    <dgm:pt modelId="{7E4F9BA9-404E-41E2-9360-6CA939A28AFC}" type="parTrans" cxnId="{E48C6CB3-F107-404A-9E46-E09F264C233E}">
      <dgm:prSet/>
      <dgm:spPr/>
      <dgm:t>
        <a:bodyPr/>
        <a:lstStyle/>
        <a:p>
          <a:endParaRPr lang="en-US"/>
        </a:p>
      </dgm:t>
    </dgm:pt>
    <dgm:pt modelId="{BD4BC44B-6C36-4500-BF9F-6D6047A98CF5}" type="sibTrans" cxnId="{E48C6CB3-F107-404A-9E46-E09F264C233E}">
      <dgm:prSet/>
      <dgm:spPr/>
      <dgm:t>
        <a:bodyPr/>
        <a:lstStyle/>
        <a:p>
          <a:endParaRPr lang="en-US"/>
        </a:p>
      </dgm:t>
    </dgm:pt>
    <dgm:pt modelId="{CF59E59C-78EB-4B73-975D-54ABAAFD517F}">
      <dgm:prSet/>
      <dgm:spPr/>
      <dgm:t>
        <a:bodyPr/>
        <a:lstStyle/>
        <a:p>
          <a:r>
            <a:rPr lang="en-US"/>
            <a:t>Chương 4: Kết quả nghiên cứu</a:t>
          </a:r>
        </a:p>
      </dgm:t>
    </dgm:pt>
    <dgm:pt modelId="{AFFC1312-FFCF-4623-88ED-516A04D5E9F7}" type="parTrans" cxnId="{A7F65A82-7A9D-4792-B82D-CA18257D6D2C}">
      <dgm:prSet/>
      <dgm:spPr/>
      <dgm:t>
        <a:bodyPr/>
        <a:lstStyle/>
        <a:p>
          <a:endParaRPr lang="en-US"/>
        </a:p>
      </dgm:t>
    </dgm:pt>
    <dgm:pt modelId="{F4E6C75D-A369-45E4-AE87-BE03A93E73E9}" type="sibTrans" cxnId="{A7F65A82-7A9D-4792-B82D-CA18257D6D2C}">
      <dgm:prSet/>
      <dgm:spPr/>
      <dgm:t>
        <a:bodyPr/>
        <a:lstStyle/>
        <a:p>
          <a:endParaRPr lang="en-US"/>
        </a:p>
      </dgm:t>
    </dgm:pt>
    <dgm:pt modelId="{9B11A914-910E-4BFC-B16F-1979EEF7D336}">
      <dgm:prSet/>
      <dgm:spPr/>
      <dgm:t>
        <a:bodyPr/>
        <a:lstStyle/>
        <a:p>
          <a:r>
            <a:rPr lang="en-US"/>
            <a:t>Chương 5: Kết luận và hướng phát triển</a:t>
          </a:r>
        </a:p>
      </dgm:t>
    </dgm:pt>
    <dgm:pt modelId="{3C79472C-28D3-4632-81E9-5104296A1589}" type="parTrans" cxnId="{2CE6ACE8-DFDC-416C-AF13-2FD4A4057642}">
      <dgm:prSet/>
      <dgm:spPr/>
      <dgm:t>
        <a:bodyPr/>
        <a:lstStyle/>
        <a:p>
          <a:endParaRPr lang="en-US"/>
        </a:p>
      </dgm:t>
    </dgm:pt>
    <dgm:pt modelId="{ABC30C9A-4A3B-4C20-828D-358EB4C476C9}" type="sibTrans" cxnId="{2CE6ACE8-DFDC-416C-AF13-2FD4A4057642}">
      <dgm:prSet/>
      <dgm:spPr/>
      <dgm:t>
        <a:bodyPr/>
        <a:lstStyle/>
        <a:p>
          <a:endParaRPr lang="en-US"/>
        </a:p>
      </dgm:t>
    </dgm:pt>
    <dgm:pt modelId="{02323C3E-ECD0-4255-B4A8-BBAB1D87F805}" type="pres">
      <dgm:prSet presAssocID="{37167FCC-53AD-4839-B07F-44593B7D5FE6}" presName="outerComposite" presStyleCnt="0">
        <dgm:presLayoutVars>
          <dgm:chMax val="5"/>
          <dgm:dir/>
          <dgm:resizeHandles val="exact"/>
        </dgm:presLayoutVars>
      </dgm:prSet>
      <dgm:spPr/>
    </dgm:pt>
    <dgm:pt modelId="{49932DDC-CA96-4A22-8D90-41C4378BBC50}" type="pres">
      <dgm:prSet presAssocID="{37167FCC-53AD-4839-B07F-44593B7D5FE6}" presName="dummyMaxCanvas" presStyleCnt="0">
        <dgm:presLayoutVars/>
      </dgm:prSet>
      <dgm:spPr/>
    </dgm:pt>
    <dgm:pt modelId="{DB96B0BE-E9FA-46A5-A449-453D93169EE1}" type="pres">
      <dgm:prSet presAssocID="{37167FCC-53AD-4839-B07F-44593B7D5FE6}" presName="FiveNodes_1" presStyleLbl="node1" presStyleIdx="0" presStyleCnt="5">
        <dgm:presLayoutVars>
          <dgm:bulletEnabled val="1"/>
        </dgm:presLayoutVars>
      </dgm:prSet>
      <dgm:spPr/>
    </dgm:pt>
    <dgm:pt modelId="{2C1E73D9-8663-4E4F-9E7E-78011A997CC1}" type="pres">
      <dgm:prSet presAssocID="{37167FCC-53AD-4839-B07F-44593B7D5FE6}" presName="FiveNodes_2" presStyleLbl="node1" presStyleIdx="1" presStyleCnt="5">
        <dgm:presLayoutVars>
          <dgm:bulletEnabled val="1"/>
        </dgm:presLayoutVars>
      </dgm:prSet>
      <dgm:spPr/>
    </dgm:pt>
    <dgm:pt modelId="{7F602032-136A-40E1-AFD4-5929771E1C40}" type="pres">
      <dgm:prSet presAssocID="{37167FCC-53AD-4839-B07F-44593B7D5FE6}" presName="FiveNodes_3" presStyleLbl="node1" presStyleIdx="2" presStyleCnt="5">
        <dgm:presLayoutVars>
          <dgm:bulletEnabled val="1"/>
        </dgm:presLayoutVars>
      </dgm:prSet>
      <dgm:spPr/>
    </dgm:pt>
    <dgm:pt modelId="{CB45D82A-5BD4-4C74-A926-330A468AE973}" type="pres">
      <dgm:prSet presAssocID="{37167FCC-53AD-4839-B07F-44593B7D5FE6}" presName="FiveNodes_4" presStyleLbl="node1" presStyleIdx="3" presStyleCnt="5">
        <dgm:presLayoutVars>
          <dgm:bulletEnabled val="1"/>
        </dgm:presLayoutVars>
      </dgm:prSet>
      <dgm:spPr/>
    </dgm:pt>
    <dgm:pt modelId="{B69A4A99-18E6-4D13-8227-8B894722A97C}" type="pres">
      <dgm:prSet presAssocID="{37167FCC-53AD-4839-B07F-44593B7D5FE6}" presName="FiveNodes_5" presStyleLbl="node1" presStyleIdx="4" presStyleCnt="5">
        <dgm:presLayoutVars>
          <dgm:bulletEnabled val="1"/>
        </dgm:presLayoutVars>
      </dgm:prSet>
      <dgm:spPr/>
    </dgm:pt>
    <dgm:pt modelId="{1DCB1DB6-9BF2-476C-B7D8-1E32C2D08B7A}" type="pres">
      <dgm:prSet presAssocID="{37167FCC-53AD-4839-B07F-44593B7D5FE6}" presName="FiveConn_1-2" presStyleLbl="fgAccFollowNode1" presStyleIdx="0" presStyleCnt="4">
        <dgm:presLayoutVars>
          <dgm:bulletEnabled val="1"/>
        </dgm:presLayoutVars>
      </dgm:prSet>
      <dgm:spPr/>
    </dgm:pt>
    <dgm:pt modelId="{BF0FD8F6-714E-492A-AE93-116EA8EBF013}" type="pres">
      <dgm:prSet presAssocID="{37167FCC-53AD-4839-B07F-44593B7D5FE6}" presName="FiveConn_2-3" presStyleLbl="fgAccFollowNode1" presStyleIdx="1" presStyleCnt="4">
        <dgm:presLayoutVars>
          <dgm:bulletEnabled val="1"/>
        </dgm:presLayoutVars>
      </dgm:prSet>
      <dgm:spPr/>
    </dgm:pt>
    <dgm:pt modelId="{D77DFDE1-86AC-497D-939E-1321B19A22BB}" type="pres">
      <dgm:prSet presAssocID="{37167FCC-53AD-4839-B07F-44593B7D5FE6}" presName="FiveConn_3-4" presStyleLbl="fgAccFollowNode1" presStyleIdx="2" presStyleCnt="4">
        <dgm:presLayoutVars>
          <dgm:bulletEnabled val="1"/>
        </dgm:presLayoutVars>
      </dgm:prSet>
      <dgm:spPr/>
    </dgm:pt>
    <dgm:pt modelId="{095E04AC-5021-4981-823D-EBE3761ABB19}" type="pres">
      <dgm:prSet presAssocID="{37167FCC-53AD-4839-B07F-44593B7D5FE6}" presName="FiveConn_4-5" presStyleLbl="fgAccFollowNode1" presStyleIdx="3" presStyleCnt="4">
        <dgm:presLayoutVars>
          <dgm:bulletEnabled val="1"/>
        </dgm:presLayoutVars>
      </dgm:prSet>
      <dgm:spPr/>
    </dgm:pt>
    <dgm:pt modelId="{57AF958C-5633-46F8-B141-D1540E99B6F4}" type="pres">
      <dgm:prSet presAssocID="{37167FCC-53AD-4839-B07F-44593B7D5FE6}" presName="FiveNodes_1_text" presStyleLbl="node1" presStyleIdx="4" presStyleCnt="5">
        <dgm:presLayoutVars>
          <dgm:bulletEnabled val="1"/>
        </dgm:presLayoutVars>
      </dgm:prSet>
      <dgm:spPr/>
    </dgm:pt>
    <dgm:pt modelId="{4FD5B65A-4BE1-4382-8DDA-1F885AB59AA3}" type="pres">
      <dgm:prSet presAssocID="{37167FCC-53AD-4839-B07F-44593B7D5FE6}" presName="FiveNodes_2_text" presStyleLbl="node1" presStyleIdx="4" presStyleCnt="5">
        <dgm:presLayoutVars>
          <dgm:bulletEnabled val="1"/>
        </dgm:presLayoutVars>
      </dgm:prSet>
      <dgm:spPr/>
    </dgm:pt>
    <dgm:pt modelId="{F5A23587-2FB8-4CB6-8C38-11790A68CA38}" type="pres">
      <dgm:prSet presAssocID="{37167FCC-53AD-4839-B07F-44593B7D5FE6}" presName="FiveNodes_3_text" presStyleLbl="node1" presStyleIdx="4" presStyleCnt="5">
        <dgm:presLayoutVars>
          <dgm:bulletEnabled val="1"/>
        </dgm:presLayoutVars>
      </dgm:prSet>
      <dgm:spPr/>
    </dgm:pt>
    <dgm:pt modelId="{C39AD760-3BEA-4EA6-9166-0B78A42B7FF9}" type="pres">
      <dgm:prSet presAssocID="{37167FCC-53AD-4839-B07F-44593B7D5FE6}" presName="FiveNodes_4_text" presStyleLbl="node1" presStyleIdx="4" presStyleCnt="5">
        <dgm:presLayoutVars>
          <dgm:bulletEnabled val="1"/>
        </dgm:presLayoutVars>
      </dgm:prSet>
      <dgm:spPr/>
    </dgm:pt>
    <dgm:pt modelId="{E6ACB39D-6F87-4ADF-A0C6-A6C49BFA9D16}" type="pres">
      <dgm:prSet presAssocID="{37167FCC-53AD-4839-B07F-44593B7D5FE6}" presName="FiveNodes_5_text" presStyleLbl="node1" presStyleIdx="4" presStyleCnt="5">
        <dgm:presLayoutVars>
          <dgm:bulletEnabled val="1"/>
        </dgm:presLayoutVars>
      </dgm:prSet>
      <dgm:spPr/>
    </dgm:pt>
  </dgm:ptLst>
  <dgm:cxnLst>
    <dgm:cxn modelId="{827A9210-967B-4010-B403-A0C16841C5A9}" type="presOf" srcId="{71528CF9-1EDE-4E11-B64D-4DCBF65FB3D8}" destId="{DB96B0BE-E9FA-46A5-A449-453D93169EE1}" srcOrd="0" destOrd="0" presId="urn:microsoft.com/office/officeart/2005/8/layout/vProcess5"/>
    <dgm:cxn modelId="{D353C611-9EA2-4359-BEF0-C1E32AB4346B}" type="presOf" srcId="{F4E6C75D-A369-45E4-AE87-BE03A93E73E9}" destId="{095E04AC-5021-4981-823D-EBE3761ABB19}" srcOrd="0" destOrd="0" presId="urn:microsoft.com/office/officeart/2005/8/layout/vProcess5"/>
    <dgm:cxn modelId="{5D8E351F-34F0-4AF0-B663-796102740E55}" type="presOf" srcId="{58D23112-AA54-45B3-A918-1418F1EB2D56}" destId="{2C1E73D9-8663-4E4F-9E7E-78011A997CC1}" srcOrd="0" destOrd="0" presId="urn:microsoft.com/office/officeart/2005/8/layout/vProcess5"/>
    <dgm:cxn modelId="{F12C1528-FAFD-4E3E-8804-2D9729D4D51F}" type="presOf" srcId="{8E4903F3-BCEE-4EB5-B076-69C0AE8A9106}" destId="{7F602032-136A-40E1-AFD4-5929771E1C40}" srcOrd="0" destOrd="0" presId="urn:microsoft.com/office/officeart/2005/8/layout/vProcess5"/>
    <dgm:cxn modelId="{D0A8CC2B-763F-4DD9-9503-C66F09619B12}" type="presOf" srcId="{CF59E59C-78EB-4B73-975D-54ABAAFD517F}" destId="{CB45D82A-5BD4-4C74-A926-330A468AE973}" srcOrd="0" destOrd="0" presId="urn:microsoft.com/office/officeart/2005/8/layout/vProcess5"/>
    <dgm:cxn modelId="{E3ED4635-E7AE-4CE2-A7B0-F1E6652234C7}" type="presOf" srcId="{71528CF9-1EDE-4E11-B64D-4DCBF65FB3D8}" destId="{57AF958C-5633-46F8-B141-D1540E99B6F4}" srcOrd="1" destOrd="0" presId="urn:microsoft.com/office/officeart/2005/8/layout/vProcess5"/>
    <dgm:cxn modelId="{7E32523B-FD86-46C1-BB60-DE32747292A7}" type="presOf" srcId="{9B11A914-910E-4BFC-B16F-1979EEF7D336}" destId="{B69A4A99-18E6-4D13-8227-8B894722A97C}" srcOrd="0" destOrd="0" presId="urn:microsoft.com/office/officeart/2005/8/layout/vProcess5"/>
    <dgm:cxn modelId="{10BE1D42-B0B4-473A-A02F-75FA77EE0274}" type="presOf" srcId="{24BDC51C-EA45-49A4-B0F2-C0F538DFF1F3}" destId="{1DCB1DB6-9BF2-476C-B7D8-1E32C2D08B7A}" srcOrd="0" destOrd="0" presId="urn:microsoft.com/office/officeart/2005/8/layout/vProcess5"/>
    <dgm:cxn modelId="{4C061D4E-2184-49F1-9680-0E3496FDB4E8}" type="presOf" srcId="{58D23112-AA54-45B3-A918-1418F1EB2D56}" destId="{4FD5B65A-4BE1-4382-8DDA-1F885AB59AA3}" srcOrd="1" destOrd="0" presId="urn:microsoft.com/office/officeart/2005/8/layout/vProcess5"/>
    <dgm:cxn modelId="{F7C30C74-4BCD-4496-9943-901455C4E897}" type="presOf" srcId="{8E4903F3-BCEE-4EB5-B076-69C0AE8A9106}" destId="{F5A23587-2FB8-4CB6-8C38-11790A68CA38}" srcOrd="1" destOrd="0" presId="urn:microsoft.com/office/officeart/2005/8/layout/vProcess5"/>
    <dgm:cxn modelId="{69995758-3B45-4933-8913-7ED17C2238AC}" type="presOf" srcId="{BD4BC44B-6C36-4500-BF9F-6D6047A98CF5}" destId="{D77DFDE1-86AC-497D-939E-1321B19A22BB}" srcOrd="0" destOrd="0" presId="urn:microsoft.com/office/officeart/2005/8/layout/vProcess5"/>
    <dgm:cxn modelId="{A7F65A82-7A9D-4792-B82D-CA18257D6D2C}" srcId="{37167FCC-53AD-4839-B07F-44593B7D5FE6}" destId="{CF59E59C-78EB-4B73-975D-54ABAAFD517F}" srcOrd="3" destOrd="0" parTransId="{AFFC1312-FFCF-4623-88ED-516A04D5E9F7}" sibTransId="{F4E6C75D-A369-45E4-AE87-BE03A93E73E9}"/>
    <dgm:cxn modelId="{00275985-359F-4092-9B07-3E1820EF0556}" type="presOf" srcId="{CF59E59C-78EB-4B73-975D-54ABAAFD517F}" destId="{C39AD760-3BEA-4EA6-9166-0B78A42B7FF9}" srcOrd="1" destOrd="0" presId="urn:microsoft.com/office/officeart/2005/8/layout/vProcess5"/>
    <dgm:cxn modelId="{956C2D92-F06A-4BDB-8148-0D50A59A69E2}" type="presOf" srcId="{9B11A914-910E-4BFC-B16F-1979EEF7D336}" destId="{E6ACB39D-6F87-4ADF-A0C6-A6C49BFA9D16}" srcOrd="1" destOrd="0" presId="urn:microsoft.com/office/officeart/2005/8/layout/vProcess5"/>
    <dgm:cxn modelId="{13BEAFA1-2991-454C-8B51-99BF3064B947}" type="presOf" srcId="{37167FCC-53AD-4839-B07F-44593B7D5FE6}" destId="{02323C3E-ECD0-4255-B4A8-BBAB1D87F805}" srcOrd="0" destOrd="0" presId="urn:microsoft.com/office/officeart/2005/8/layout/vProcess5"/>
    <dgm:cxn modelId="{E48C6CB3-F107-404A-9E46-E09F264C233E}" srcId="{37167FCC-53AD-4839-B07F-44593B7D5FE6}" destId="{8E4903F3-BCEE-4EB5-B076-69C0AE8A9106}" srcOrd="2" destOrd="0" parTransId="{7E4F9BA9-404E-41E2-9360-6CA939A28AFC}" sibTransId="{BD4BC44B-6C36-4500-BF9F-6D6047A98CF5}"/>
    <dgm:cxn modelId="{171530E5-76C3-477A-A0CE-5B370F951E1D}" srcId="{37167FCC-53AD-4839-B07F-44593B7D5FE6}" destId="{58D23112-AA54-45B3-A918-1418F1EB2D56}" srcOrd="1" destOrd="0" parTransId="{333FF57C-4922-460C-96A4-4FE788FAD3D4}" sibTransId="{ECFAAFC5-8FE3-4B78-82A5-F1B0447FF5F0}"/>
    <dgm:cxn modelId="{B987BDE7-225F-4AA4-AB3E-5BED9F2F9752}" type="presOf" srcId="{ECFAAFC5-8FE3-4B78-82A5-F1B0447FF5F0}" destId="{BF0FD8F6-714E-492A-AE93-116EA8EBF013}" srcOrd="0" destOrd="0" presId="urn:microsoft.com/office/officeart/2005/8/layout/vProcess5"/>
    <dgm:cxn modelId="{2CE6ACE8-DFDC-416C-AF13-2FD4A4057642}" srcId="{37167FCC-53AD-4839-B07F-44593B7D5FE6}" destId="{9B11A914-910E-4BFC-B16F-1979EEF7D336}" srcOrd="4" destOrd="0" parTransId="{3C79472C-28D3-4632-81E9-5104296A1589}" sibTransId="{ABC30C9A-4A3B-4C20-828D-358EB4C476C9}"/>
    <dgm:cxn modelId="{AEC965F3-C307-42AF-9DBB-4BDF2E993BE2}" srcId="{37167FCC-53AD-4839-B07F-44593B7D5FE6}" destId="{71528CF9-1EDE-4E11-B64D-4DCBF65FB3D8}" srcOrd="0" destOrd="0" parTransId="{28BE4E63-DD44-4E00-874B-A10D840D5085}" sibTransId="{24BDC51C-EA45-49A4-B0F2-C0F538DFF1F3}"/>
    <dgm:cxn modelId="{94569A96-CA16-4FD6-A1ED-6E1301DC43E9}" type="presParOf" srcId="{02323C3E-ECD0-4255-B4A8-BBAB1D87F805}" destId="{49932DDC-CA96-4A22-8D90-41C4378BBC50}" srcOrd="0" destOrd="0" presId="urn:microsoft.com/office/officeart/2005/8/layout/vProcess5"/>
    <dgm:cxn modelId="{9DB5FC62-9051-44C9-907B-24EBC679B3DE}" type="presParOf" srcId="{02323C3E-ECD0-4255-B4A8-BBAB1D87F805}" destId="{DB96B0BE-E9FA-46A5-A449-453D93169EE1}" srcOrd="1" destOrd="0" presId="urn:microsoft.com/office/officeart/2005/8/layout/vProcess5"/>
    <dgm:cxn modelId="{7CA83C41-B7CA-4D7A-B14D-072754FF9BEF}" type="presParOf" srcId="{02323C3E-ECD0-4255-B4A8-BBAB1D87F805}" destId="{2C1E73D9-8663-4E4F-9E7E-78011A997CC1}" srcOrd="2" destOrd="0" presId="urn:microsoft.com/office/officeart/2005/8/layout/vProcess5"/>
    <dgm:cxn modelId="{2175E0BA-4B0E-4C17-8757-36A77767624D}" type="presParOf" srcId="{02323C3E-ECD0-4255-B4A8-BBAB1D87F805}" destId="{7F602032-136A-40E1-AFD4-5929771E1C40}" srcOrd="3" destOrd="0" presId="urn:microsoft.com/office/officeart/2005/8/layout/vProcess5"/>
    <dgm:cxn modelId="{C189D8F3-C39D-4F90-9E5A-35ED55139470}" type="presParOf" srcId="{02323C3E-ECD0-4255-B4A8-BBAB1D87F805}" destId="{CB45D82A-5BD4-4C74-A926-330A468AE973}" srcOrd="4" destOrd="0" presId="urn:microsoft.com/office/officeart/2005/8/layout/vProcess5"/>
    <dgm:cxn modelId="{F1336029-4154-49BA-A404-9227F6A8384A}" type="presParOf" srcId="{02323C3E-ECD0-4255-B4A8-BBAB1D87F805}" destId="{B69A4A99-18E6-4D13-8227-8B894722A97C}" srcOrd="5" destOrd="0" presId="urn:microsoft.com/office/officeart/2005/8/layout/vProcess5"/>
    <dgm:cxn modelId="{D5890BC1-8EDC-43EA-9252-C1A93D24F800}" type="presParOf" srcId="{02323C3E-ECD0-4255-B4A8-BBAB1D87F805}" destId="{1DCB1DB6-9BF2-476C-B7D8-1E32C2D08B7A}" srcOrd="6" destOrd="0" presId="urn:microsoft.com/office/officeart/2005/8/layout/vProcess5"/>
    <dgm:cxn modelId="{BE9ED6E8-F38D-4F4B-9215-9C1EB22043A2}" type="presParOf" srcId="{02323C3E-ECD0-4255-B4A8-BBAB1D87F805}" destId="{BF0FD8F6-714E-492A-AE93-116EA8EBF013}" srcOrd="7" destOrd="0" presId="urn:microsoft.com/office/officeart/2005/8/layout/vProcess5"/>
    <dgm:cxn modelId="{647D98C7-7A75-4C7D-AFA6-48EBC6DE9728}" type="presParOf" srcId="{02323C3E-ECD0-4255-B4A8-BBAB1D87F805}" destId="{D77DFDE1-86AC-497D-939E-1321B19A22BB}" srcOrd="8" destOrd="0" presId="urn:microsoft.com/office/officeart/2005/8/layout/vProcess5"/>
    <dgm:cxn modelId="{FA1A1EC1-94A3-40E9-AF1D-68877E6DEC93}" type="presParOf" srcId="{02323C3E-ECD0-4255-B4A8-BBAB1D87F805}" destId="{095E04AC-5021-4981-823D-EBE3761ABB19}" srcOrd="9" destOrd="0" presId="urn:microsoft.com/office/officeart/2005/8/layout/vProcess5"/>
    <dgm:cxn modelId="{909BEB9F-C274-4DE7-B215-8A6797DDEED7}" type="presParOf" srcId="{02323C3E-ECD0-4255-B4A8-BBAB1D87F805}" destId="{57AF958C-5633-46F8-B141-D1540E99B6F4}" srcOrd="10" destOrd="0" presId="urn:microsoft.com/office/officeart/2005/8/layout/vProcess5"/>
    <dgm:cxn modelId="{ABC94BBC-BB83-4F15-A688-6BDEDC5A982A}" type="presParOf" srcId="{02323C3E-ECD0-4255-B4A8-BBAB1D87F805}" destId="{4FD5B65A-4BE1-4382-8DDA-1F885AB59AA3}" srcOrd="11" destOrd="0" presId="urn:microsoft.com/office/officeart/2005/8/layout/vProcess5"/>
    <dgm:cxn modelId="{E0DC78DE-008D-4432-87B9-958CA5F748FC}" type="presParOf" srcId="{02323C3E-ECD0-4255-B4A8-BBAB1D87F805}" destId="{F5A23587-2FB8-4CB6-8C38-11790A68CA38}" srcOrd="12" destOrd="0" presId="urn:microsoft.com/office/officeart/2005/8/layout/vProcess5"/>
    <dgm:cxn modelId="{83FA4035-42C6-4405-9992-61B4A335B940}" type="presParOf" srcId="{02323C3E-ECD0-4255-B4A8-BBAB1D87F805}" destId="{C39AD760-3BEA-4EA6-9166-0B78A42B7FF9}" srcOrd="13" destOrd="0" presId="urn:microsoft.com/office/officeart/2005/8/layout/vProcess5"/>
    <dgm:cxn modelId="{60264953-78EF-40F8-849E-25FD0F89016C}" type="presParOf" srcId="{02323C3E-ECD0-4255-B4A8-BBAB1D87F805}" destId="{E6ACB39D-6F87-4ADF-A0C6-A6C49BFA9D16}"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A47A63-EDBE-4B9B-8707-0A6E3B30BD74}" type="doc">
      <dgm:prSet loTypeId="urn:microsoft.com/office/officeart/2008/layout/VerticalCurvedList" loCatId="list" qsTypeId="urn:microsoft.com/office/officeart/2005/8/quickstyle/simple1" qsCatId="simple" csTypeId="urn:microsoft.com/office/officeart/2005/8/colors/accent0_3" csCatId="mainScheme"/>
      <dgm:spPr/>
      <dgm:t>
        <a:bodyPr/>
        <a:lstStyle/>
        <a:p>
          <a:endParaRPr lang="en-US"/>
        </a:p>
      </dgm:t>
    </dgm:pt>
    <dgm:pt modelId="{849953AE-2475-444A-941A-F5A003715A72}">
      <dgm:prSet/>
      <dgm:spPr/>
      <dgm:t>
        <a:bodyPr/>
        <a:lstStyle/>
        <a:p>
          <a:r>
            <a:rPr lang="en-US"/>
            <a:t>Lý do chọn đề tài ?</a:t>
          </a:r>
        </a:p>
      </dgm:t>
    </dgm:pt>
    <dgm:pt modelId="{88052C72-3B3A-45E6-8B9F-1B7A7E1C5D0C}" type="parTrans" cxnId="{DD19C26B-F674-4EC7-90CC-28FF22812A22}">
      <dgm:prSet/>
      <dgm:spPr/>
      <dgm:t>
        <a:bodyPr/>
        <a:lstStyle/>
        <a:p>
          <a:endParaRPr lang="en-US"/>
        </a:p>
      </dgm:t>
    </dgm:pt>
    <dgm:pt modelId="{4D9A8DDF-1F89-48F5-A6AD-8383EC30468E}" type="sibTrans" cxnId="{DD19C26B-F674-4EC7-90CC-28FF22812A22}">
      <dgm:prSet/>
      <dgm:spPr/>
      <dgm:t>
        <a:bodyPr/>
        <a:lstStyle/>
        <a:p>
          <a:endParaRPr lang="en-US"/>
        </a:p>
      </dgm:t>
    </dgm:pt>
    <dgm:pt modelId="{9C604B93-5362-439C-8DC9-9D42DB219F50}">
      <dgm:prSet/>
      <dgm:spPr/>
      <dgm:t>
        <a:bodyPr/>
        <a:lstStyle/>
        <a:p>
          <a:r>
            <a:rPr lang="en-US"/>
            <a:t>Mục đích nghiên cứu ?</a:t>
          </a:r>
        </a:p>
      </dgm:t>
    </dgm:pt>
    <dgm:pt modelId="{7D2528AE-8A70-4F6D-8217-9D666FC06B8D}" type="parTrans" cxnId="{B125222B-B2EB-4430-8BE4-096ED61EAE1B}">
      <dgm:prSet/>
      <dgm:spPr/>
      <dgm:t>
        <a:bodyPr/>
        <a:lstStyle/>
        <a:p>
          <a:endParaRPr lang="en-US"/>
        </a:p>
      </dgm:t>
    </dgm:pt>
    <dgm:pt modelId="{9A071B77-E335-450A-8EF6-8879BD37DD1E}" type="sibTrans" cxnId="{B125222B-B2EB-4430-8BE4-096ED61EAE1B}">
      <dgm:prSet/>
      <dgm:spPr/>
      <dgm:t>
        <a:bodyPr/>
        <a:lstStyle/>
        <a:p>
          <a:endParaRPr lang="en-US"/>
        </a:p>
      </dgm:t>
    </dgm:pt>
    <dgm:pt modelId="{0F8E8766-6E3D-4A73-A891-8760CA7C44CB}">
      <dgm:prSet/>
      <dgm:spPr/>
      <dgm:t>
        <a:bodyPr/>
        <a:lstStyle/>
        <a:p>
          <a:r>
            <a:rPr lang="en-US"/>
            <a:t>Đối tượng nghiên cứu ?</a:t>
          </a:r>
        </a:p>
      </dgm:t>
    </dgm:pt>
    <dgm:pt modelId="{1443D8CA-43F7-4236-9486-782851A527E7}" type="parTrans" cxnId="{E5F41F2B-17FB-4B3E-9A66-B03382F61DB7}">
      <dgm:prSet/>
      <dgm:spPr/>
      <dgm:t>
        <a:bodyPr/>
        <a:lstStyle/>
        <a:p>
          <a:endParaRPr lang="en-US"/>
        </a:p>
      </dgm:t>
    </dgm:pt>
    <dgm:pt modelId="{977298F2-5A19-4D1A-83E5-17B60FD265DE}" type="sibTrans" cxnId="{E5F41F2B-17FB-4B3E-9A66-B03382F61DB7}">
      <dgm:prSet/>
      <dgm:spPr/>
      <dgm:t>
        <a:bodyPr/>
        <a:lstStyle/>
        <a:p>
          <a:endParaRPr lang="en-US"/>
        </a:p>
      </dgm:t>
    </dgm:pt>
    <dgm:pt modelId="{56EE3543-76BB-4420-B8F9-AD567EC666F8}">
      <dgm:prSet/>
      <dgm:spPr/>
      <dgm:t>
        <a:bodyPr/>
        <a:lstStyle/>
        <a:p>
          <a:r>
            <a:rPr lang="en-US"/>
            <a:t>Phạm vi nghiên cứu ?</a:t>
          </a:r>
        </a:p>
      </dgm:t>
    </dgm:pt>
    <dgm:pt modelId="{3413D4A7-8075-48BB-8130-3CCB959A679C}" type="parTrans" cxnId="{B35B4569-0CAD-439B-88BD-C47E03BED1BD}">
      <dgm:prSet/>
      <dgm:spPr/>
      <dgm:t>
        <a:bodyPr/>
        <a:lstStyle/>
        <a:p>
          <a:endParaRPr lang="en-US"/>
        </a:p>
      </dgm:t>
    </dgm:pt>
    <dgm:pt modelId="{94535682-8626-4037-905C-4843A13A7539}" type="sibTrans" cxnId="{B35B4569-0CAD-439B-88BD-C47E03BED1BD}">
      <dgm:prSet/>
      <dgm:spPr/>
      <dgm:t>
        <a:bodyPr/>
        <a:lstStyle/>
        <a:p>
          <a:endParaRPr lang="en-US"/>
        </a:p>
      </dgm:t>
    </dgm:pt>
    <dgm:pt modelId="{CE37F803-23A1-4769-8323-5DABEC515017}" type="pres">
      <dgm:prSet presAssocID="{35A47A63-EDBE-4B9B-8707-0A6E3B30BD74}" presName="Name0" presStyleCnt="0">
        <dgm:presLayoutVars>
          <dgm:chMax val="7"/>
          <dgm:chPref val="7"/>
          <dgm:dir/>
        </dgm:presLayoutVars>
      </dgm:prSet>
      <dgm:spPr/>
    </dgm:pt>
    <dgm:pt modelId="{9703A7CA-BC5C-40B2-AAF0-3CE5AF02C97F}" type="pres">
      <dgm:prSet presAssocID="{35A47A63-EDBE-4B9B-8707-0A6E3B30BD74}" presName="Name1" presStyleCnt="0"/>
      <dgm:spPr/>
    </dgm:pt>
    <dgm:pt modelId="{3DD0C1C4-E9E8-4FEE-A0A4-176BFDF64A02}" type="pres">
      <dgm:prSet presAssocID="{35A47A63-EDBE-4B9B-8707-0A6E3B30BD74}" presName="cycle" presStyleCnt="0"/>
      <dgm:spPr/>
    </dgm:pt>
    <dgm:pt modelId="{78F6631E-392E-4D35-A813-A5BD4CF88517}" type="pres">
      <dgm:prSet presAssocID="{35A47A63-EDBE-4B9B-8707-0A6E3B30BD74}" presName="srcNode" presStyleLbl="node1" presStyleIdx="0" presStyleCnt="4"/>
      <dgm:spPr/>
    </dgm:pt>
    <dgm:pt modelId="{069CC2E9-9DD6-4024-9278-45EDCE1D43F6}" type="pres">
      <dgm:prSet presAssocID="{35A47A63-EDBE-4B9B-8707-0A6E3B30BD74}" presName="conn" presStyleLbl="parChTrans1D2" presStyleIdx="0" presStyleCnt="1"/>
      <dgm:spPr/>
    </dgm:pt>
    <dgm:pt modelId="{3944E3FD-EA71-4714-A578-29C015ABE7C3}" type="pres">
      <dgm:prSet presAssocID="{35A47A63-EDBE-4B9B-8707-0A6E3B30BD74}" presName="extraNode" presStyleLbl="node1" presStyleIdx="0" presStyleCnt="4"/>
      <dgm:spPr/>
    </dgm:pt>
    <dgm:pt modelId="{2191B377-7396-43CE-802A-74DF82437FF8}" type="pres">
      <dgm:prSet presAssocID="{35A47A63-EDBE-4B9B-8707-0A6E3B30BD74}" presName="dstNode" presStyleLbl="node1" presStyleIdx="0" presStyleCnt="4"/>
      <dgm:spPr/>
    </dgm:pt>
    <dgm:pt modelId="{92E0B7C1-9B5A-4A39-9D31-43EE39E5B27F}" type="pres">
      <dgm:prSet presAssocID="{849953AE-2475-444A-941A-F5A003715A72}" presName="text_1" presStyleLbl="node1" presStyleIdx="0" presStyleCnt="4">
        <dgm:presLayoutVars>
          <dgm:bulletEnabled val="1"/>
        </dgm:presLayoutVars>
      </dgm:prSet>
      <dgm:spPr/>
    </dgm:pt>
    <dgm:pt modelId="{E4308640-ED8F-4C13-A779-84C1AC60B228}" type="pres">
      <dgm:prSet presAssocID="{849953AE-2475-444A-941A-F5A003715A72}" presName="accent_1" presStyleCnt="0"/>
      <dgm:spPr/>
    </dgm:pt>
    <dgm:pt modelId="{2D490CAF-F2E6-431A-988E-B71CCB997DDE}" type="pres">
      <dgm:prSet presAssocID="{849953AE-2475-444A-941A-F5A003715A72}" presName="accentRepeatNode" presStyleLbl="solidFgAcc1" presStyleIdx="0" presStyleCnt="4"/>
      <dgm:spPr/>
    </dgm:pt>
    <dgm:pt modelId="{16DEFDC8-DB18-4253-9778-45A5A8DD073D}" type="pres">
      <dgm:prSet presAssocID="{9C604B93-5362-439C-8DC9-9D42DB219F50}" presName="text_2" presStyleLbl="node1" presStyleIdx="1" presStyleCnt="4">
        <dgm:presLayoutVars>
          <dgm:bulletEnabled val="1"/>
        </dgm:presLayoutVars>
      </dgm:prSet>
      <dgm:spPr/>
    </dgm:pt>
    <dgm:pt modelId="{FAEA27CB-6621-442C-BA01-1E86DE4D967E}" type="pres">
      <dgm:prSet presAssocID="{9C604B93-5362-439C-8DC9-9D42DB219F50}" presName="accent_2" presStyleCnt="0"/>
      <dgm:spPr/>
    </dgm:pt>
    <dgm:pt modelId="{E94E12FB-33D1-460B-BE31-AB1698B1F5C1}" type="pres">
      <dgm:prSet presAssocID="{9C604B93-5362-439C-8DC9-9D42DB219F50}" presName="accentRepeatNode" presStyleLbl="solidFgAcc1" presStyleIdx="1" presStyleCnt="4"/>
      <dgm:spPr/>
    </dgm:pt>
    <dgm:pt modelId="{8E78C041-21D7-4099-AD29-94DE0AA05623}" type="pres">
      <dgm:prSet presAssocID="{0F8E8766-6E3D-4A73-A891-8760CA7C44CB}" presName="text_3" presStyleLbl="node1" presStyleIdx="2" presStyleCnt="4">
        <dgm:presLayoutVars>
          <dgm:bulletEnabled val="1"/>
        </dgm:presLayoutVars>
      </dgm:prSet>
      <dgm:spPr/>
    </dgm:pt>
    <dgm:pt modelId="{070D9826-1750-4763-9CE7-3F90FD36C516}" type="pres">
      <dgm:prSet presAssocID="{0F8E8766-6E3D-4A73-A891-8760CA7C44CB}" presName="accent_3" presStyleCnt="0"/>
      <dgm:spPr/>
    </dgm:pt>
    <dgm:pt modelId="{E12F72C2-4213-4E69-96DE-3D02B422CFDB}" type="pres">
      <dgm:prSet presAssocID="{0F8E8766-6E3D-4A73-A891-8760CA7C44CB}" presName="accentRepeatNode" presStyleLbl="solidFgAcc1" presStyleIdx="2" presStyleCnt="4"/>
      <dgm:spPr/>
    </dgm:pt>
    <dgm:pt modelId="{F474F234-C5F2-435D-95BC-D8FB876C1C05}" type="pres">
      <dgm:prSet presAssocID="{56EE3543-76BB-4420-B8F9-AD567EC666F8}" presName="text_4" presStyleLbl="node1" presStyleIdx="3" presStyleCnt="4">
        <dgm:presLayoutVars>
          <dgm:bulletEnabled val="1"/>
        </dgm:presLayoutVars>
      </dgm:prSet>
      <dgm:spPr/>
    </dgm:pt>
    <dgm:pt modelId="{B606E725-656B-4851-9493-68EE9763EE40}" type="pres">
      <dgm:prSet presAssocID="{56EE3543-76BB-4420-B8F9-AD567EC666F8}" presName="accent_4" presStyleCnt="0"/>
      <dgm:spPr/>
    </dgm:pt>
    <dgm:pt modelId="{D35696E7-0995-47C1-91B2-A98173EC8999}" type="pres">
      <dgm:prSet presAssocID="{56EE3543-76BB-4420-B8F9-AD567EC666F8}" presName="accentRepeatNode" presStyleLbl="solidFgAcc1" presStyleIdx="3" presStyleCnt="4"/>
      <dgm:spPr/>
    </dgm:pt>
  </dgm:ptLst>
  <dgm:cxnLst>
    <dgm:cxn modelId="{08D3461F-62C7-427C-B0C8-A0E4C9A3BC66}" type="presOf" srcId="{849953AE-2475-444A-941A-F5A003715A72}" destId="{92E0B7C1-9B5A-4A39-9D31-43EE39E5B27F}" srcOrd="0" destOrd="0" presId="urn:microsoft.com/office/officeart/2008/layout/VerticalCurvedList"/>
    <dgm:cxn modelId="{C0C52A20-DAD1-46A2-8A03-BF67FB5BB2F6}" type="presOf" srcId="{56EE3543-76BB-4420-B8F9-AD567EC666F8}" destId="{F474F234-C5F2-435D-95BC-D8FB876C1C05}" srcOrd="0" destOrd="0" presId="urn:microsoft.com/office/officeart/2008/layout/VerticalCurvedList"/>
    <dgm:cxn modelId="{E5F41F2B-17FB-4B3E-9A66-B03382F61DB7}" srcId="{35A47A63-EDBE-4B9B-8707-0A6E3B30BD74}" destId="{0F8E8766-6E3D-4A73-A891-8760CA7C44CB}" srcOrd="2" destOrd="0" parTransId="{1443D8CA-43F7-4236-9486-782851A527E7}" sibTransId="{977298F2-5A19-4D1A-83E5-17B60FD265DE}"/>
    <dgm:cxn modelId="{B125222B-B2EB-4430-8BE4-096ED61EAE1B}" srcId="{35A47A63-EDBE-4B9B-8707-0A6E3B30BD74}" destId="{9C604B93-5362-439C-8DC9-9D42DB219F50}" srcOrd="1" destOrd="0" parTransId="{7D2528AE-8A70-4F6D-8217-9D666FC06B8D}" sibTransId="{9A071B77-E335-450A-8EF6-8879BD37DD1E}"/>
    <dgm:cxn modelId="{A3FD1A38-8812-4957-A15E-6090D6F37B4D}" type="presOf" srcId="{35A47A63-EDBE-4B9B-8707-0A6E3B30BD74}" destId="{CE37F803-23A1-4769-8323-5DABEC515017}" srcOrd="0" destOrd="0" presId="urn:microsoft.com/office/officeart/2008/layout/VerticalCurvedList"/>
    <dgm:cxn modelId="{B35B4569-0CAD-439B-88BD-C47E03BED1BD}" srcId="{35A47A63-EDBE-4B9B-8707-0A6E3B30BD74}" destId="{56EE3543-76BB-4420-B8F9-AD567EC666F8}" srcOrd="3" destOrd="0" parTransId="{3413D4A7-8075-48BB-8130-3CCB959A679C}" sibTransId="{94535682-8626-4037-905C-4843A13A7539}"/>
    <dgm:cxn modelId="{DD19C26B-F674-4EC7-90CC-28FF22812A22}" srcId="{35A47A63-EDBE-4B9B-8707-0A6E3B30BD74}" destId="{849953AE-2475-444A-941A-F5A003715A72}" srcOrd="0" destOrd="0" parTransId="{88052C72-3B3A-45E6-8B9F-1B7A7E1C5D0C}" sibTransId="{4D9A8DDF-1F89-48F5-A6AD-8383EC30468E}"/>
    <dgm:cxn modelId="{464FC689-F026-4D82-A4E5-9B16B6934EE9}" type="presOf" srcId="{0F8E8766-6E3D-4A73-A891-8760CA7C44CB}" destId="{8E78C041-21D7-4099-AD29-94DE0AA05623}" srcOrd="0" destOrd="0" presId="urn:microsoft.com/office/officeart/2008/layout/VerticalCurvedList"/>
    <dgm:cxn modelId="{3F7F5F9F-3FB6-4D18-A00F-C99C5FD411E2}" type="presOf" srcId="{4D9A8DDF-1F89-48F5-A6AD-8383EC30468E}" destId="{069CC2E9-9DD6-4024-9278-45EDCE1D43F6}" srcOrd="0" destOrd="0" presId="urn:microsoft.com/office/officeart/2008/layout/VerticalCurvedList"/>
    <dgm:cxn modelId="{4874F6FF-F855-425C-BDFB-05686EF47288}" type="presOf" srcId="{9C604B93-5362-439C-8DC9-9D42DB219F50}" destId="{16DEFDC8-DB18-4253-9778-45A5A8DD073D}" srcOrd="0" destOrd="0" presId="urn:microsoft.com/office/officeart/2008/layout/VerticalCurvedList"/>
    <dgm:cxn modelId="{9F98795E-E205-4542-8D11-352563DC8C3E}" type="presParOf" srcId="{CE37F803-23A1-4769-8323-5DABEC515017}" destId="{9703A7CA-BC5C-40B2-AAF0-3CE5AF02C97F}" srcOrd="0" destOrd="0" presId="urn:microsoft.com/office/officeart/2008/layout/VerticalCurvedList"/>
    <dgm:cxn modelId="{E8654C0B-3EE2-437D-8D38-62B577F62834}" type="presParOf" srcId="{9703A7CA-BC5C-40B2-AAF0-3CE5AF02C97F}" destId="{3DD0C1C4-E9E8-4FEE-A0A4-176BFDF64A02}" srcOrd="0" destOrd="0" presId="urn:microsoft.com/office/officeart/2008/layout/VerticalCurvedList"/>
    <dgm:cxn modelId="{307969DD-53F4-4B30-85F7-7D97BCEAAD3A}" type="presParOf" srcId="{3DD0C1C4-E9E8-4FEE-A0A4-176BFDF64A02}" destId="{78F6631E-392E-4D35-A813-A5BD4CF88517}" srcOrd="0" destOrd="0" presId="urn:microsoft.com/office/officeart/2008/layout/VerticalCurvedList"/>
    <dgm:cxn modelId="{EF2AD3FF-9770-418E-BA81-5B2DF8F04F7E}" type="presParOf" srcId="{3DD0C1C4-E9E8-4FEE-A0A4-176BFDF64A02}" destId="{069CC2E9-9DD6-4024-9278-45EDCE1D43F6}" srcOrd="1" destOrd="0" presId="urn:microsoft.com/office/officeart/2008/layout/VerticalCurvedList"/>
    <dgm:cxn modelId="{A9D2ADA8-F507-4CC0-B2B6-7B145C8D50C6}" type="presParOf" srcId="{3DD0C1C4-E9E8-4FEE-A0A4-176BFDF64A02}" destId="{3944E3FD-EA71-4714-A578-29C015ABE7C3}" srcOrd="2" destOrd="0" presId="urn:microsoft.com/office/officeart/2008/layout/VerticalCurvedList"/>
    <dgm:cxn modelId="{7232129F-522C-4985-8A92-3AAF8C9393FA}" type="presParOf" srcId="{3DD0C1C4-E9E8-4FEE-A0A4-176BFDF64A02}" destId="{2191B377-7396-43CE-802A-74DF82437FF8}" srcOrd="3" destOrd="0" presId="urn:microsoft.com/office/officeart/2008/layout/VerticalCurvedList"/>
    <dgm:cxn modelId="{443C639E-A020-4A7E-893C-B5EE48D5C036}" type="presParOf" srcId="{9703A7CA-BC5C-40B2-AAF0-3CE5AF02C97F}" destId="{92E0B7C1-9B5A-4A39-9D31-43EE39E5B27F}" srcOrd="1" destOrd="0" presId="urn:microsoft.com/office/officeart/2008/layout/VerticalCurvedList"/>
    <dgm:cxn modelId="{9AA0A133-CB06-431F-B41A-8023EF6D947F}" type="presParOf" srcId="{9703A7CA-BC5C-40B2-AAF0-3CE5AF02C97F}" destId="{E4308640-ED8F-4C13-A779-84C1AC60B228}" srcOrd="2" destOrd="0" presId="urn:microsoft.com/office/officeart/2008/layout/VerticalCurvedList"/>
    <dgm:cxn modelId="{B0B54911-0CC7-4C20-9AA7-E74D6F468215}" type="presParOf" srcId="{E4308640-ED8F-4C13-A779-84C1AC60B228}" destId="{2D490CAF-F2E6-431A-988E-B71CCB997DDE}" srcOrd="0" destOrd="0" presId="urn:microsoft.com/office/officeart/2008/layout/VerticalCurvedList"/>
    <dgm:cxn modelId="{E1DDD490-5B0F-44A3-8601-A5583C91DFE8}" type="presParOf" srcId="{9703A7CA-BC5C-40B2-AAF0-3CE5AF02C97F}" destId="{16DEFDC8-DB18-4253-9778-45A5A8DD073D}" srcOrd="3" destOrd="0" presId="urn:microsoft.com/office/officeart/2008/layout/VerticalCurvedList"/>
    <dgm:cxn modelId="{352F748B-3D88-4DE5-A74F-D21B3B4B1FA5}" type="presParOf" srcId="{9703A7CA-BC5C-40B2-AAF0-3CE5AF02C97F}" destId="{FAEA27CB-6621-442C-BA01-1E86DE4D967E}" srcOrd="4" destOrd="0" presId="urn:microsoft.com/office/officeart/2008/layout/VerticalCurvedList"/>
    <dgm:cxn modelId="{8FA15A86-23DF-4DCA-B2D0-927C3D7FA5F2}" type="presParOf" srcId="{FAEA27CB-6621-442C-BA01-1E86DE4D967E}" destId="{E94E12FB-33D1-460B-BE31-AB1698B1F5C1}" srcOrd="0" destOrd="0" presId="urn:microsoft.com/office/officeart/2008/layout/VerticalCurvedList"/>
    <dgm:cxn modelId="{98F8BA37-5C16-4DE3-92D7-BD6D8E64DB11}" type="presParOf" srcId="{9703A7CA-BC5C-40B2-AAF0-3CE5AF02C97F}" destId="{8E78C041-21D7-4099-AD29-94DE0AA05623}" srcOrd="5" destOrd="0" presId="urn:microsoft.com/office/officeart/2008/layout/VerticalCurvedList"/>
    <dgm:cxn modelId="{35A0F59F-43B3-4B8A-8964-A9A60CA0C0EF}" type="presParOf" srcId="{9703A7CA-BC5C-40B2-AAF0-3CE5AF02C97F}" destId="{070D9826-1750-4763-9CE7-3F90FD36C516}" srcOrd="6" destOrd="0" presId="urn:microsoft.com/office/officeart/2008/layout/VerticalCurvedList"/>
    <dgm:cxn modelId="{0C1FDA6F-A510-4BBD-9661-979563811B76}" type="presParOf" srcId="{070D9826-1750-4763-9CE7-3F90FD36C516}" destId="{E12F72C2-4213-4E69-96DE-3D02B422CFDB}" srcOrd="0" destOrd="0" presId="urn:microsoft.com/office/officeart/2008/layout/VerticalCurvedList"/>
    <dgm:cxn modelId="{ACEA49FE-8BE6-4D19-80AF-1132AA1C167A}" type="presParOf" srcId="{9703A7CA-BC5C-40B2-AAF0-3CE5AF02C97F}" destId="{F474F234-C5F2-435D-95BC-D8FB876C1C05}" srcOrd="7" destOrd="0" presId="urn:microsoft.com/office/officeart/2008/layout/VerticalCurvedList"/>
    <dgm:cxn modelId="{FC92A360-C5CC-46E4-8F4C-33B9C0BD1E23}" type="presParOf" srcId="{9703A7CA-BC5C-40B2-AAF0-3CE5AF02C97F}" destId="{B606E725-656B-4851-9493-68EE9763EE40}" srcOrd="8" destOrd="0" presId="urn:microsoft.com/office/officeart/2008/layout/VerticalCurvedList"/>
    <dgm:cxn modelId="{35534D18-3CB5-4375-BEEA-8A5B85CE2192}" type="presParOf" srcId="{B606E725-656B-4851-9493-68EE9763EE40}" destId="{D35696E7-0995-47C1-91B2-A98173EC899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17F57C-BCB8-4706-8616-1E815A4EAE0C}" type="doc">
      <dgm:prSet loTypeId="urn:microsoft.com/office/officeart/2011/layout/TabList" loCatId="list" qsTypeId="urn:microsoft.com/office/officeart/2005/8/quickstyle/simple1" qsCatId="simple" csTypeId="urn:microsoft.com/office/officeart/2005/8/colors/accent0_3" csCatId="mainScheme"/>
      <dgm:spPr/>
      <dgm:t>
        <a:bodyPr/>
        <a:lstStyle/>
        <a:p>
          <a:endParaRPr lang="en-US"/>
        </a:p>
      </dgm:t>
    </dgm:pt>
    <dgm:pt modelId="{2110660F-7898-48B1-A946-66E380584583}">
      <dgm:prSet/>
      <dgm:spPr/>
      <dgm:t>
        <a:bodyPr/>
        <a:lstStyle/>
        <a:p>
          <a:r>
            <a:rPr lang="en-US"/>
            <a:t>2.1</a:t>
          </a:r>
        </a:p>
      </dgm:t>
    </dgm:pt>
    <dgm:pt modelId="{1349D56C-1054-446B-A693-70C2553B1B09}" type="parTrans" cxnId="{7D7E1BA8-62CD-492F-95FA-319B7D6288FA}">
      <dgm:prSet/>
      <dgm:spPr/>
      <dgm:t>
        <a:bodyPr/>
        <a:lstStyle/>
        <a:p>
          <a:endParaRPr lang="en-US"/>
        </a:p>
      </dgm:t>
    </dgm:pt>
    <dgm:pt modelId="{0958461F-6306-4BBD-A7D1-51734A726AA4}" type="sibTrans" cxnId="{7D7E1BA8-62CD-492F-95FA-319B7D6288FA}">
      <dgm:prSet/>
      <dgm:spPr/>
      <dgm:t>
        <a:bodyPr/>
        <a:lstStyle/>
        <a:p>
          <a:endParaRPr lang="en-US"/>
        </a:p>
      </dgm:t>
    </dgm:pt>
    <dgm:pt modelId="{B99DF0A1-34ED-4030-9EE2-601A9AA11D66}">
      <dgm:prSet/>
      <dgm:spPr/>
      <dgm:t>
        <a:bodyPr/>
        <a:lstStyle/>
        <a:p>
          <a:r>
            <a:rPr lang="en-US"/>
            <a:t>Giới thiệu về HTML</a:t>
          </a:r>
        </a:p>
      </dgm:t>
    </dgm:pt>
    <dgm:pt modelId="{51B191EE-5BBD-47FA-81AF-8F85B7F0DB4D}" type="parTrans" cxnId="{93E6E4DC-18DC-4881-A640-D5ABBBF8C0FC}">
      <dgm:prSet/>
      <dgm:spPr/>
      <dgm:t>
        <a:bodyPr/>
        <a:lstStyle/>
        <a:p>
          <a:endParaRPr lang="en-US"/>
        </a:p>
      </dgm:t>
    </dgm:pt>
    <dgm:pt modelId="{2D89A079-D6D2-475F-8CF8-BA2A86B88DAD}" type="sibTrans" cxnId="{93E6E4DC-18DC-4881-A640-D5ABBBF8C0FC}">
      <dgm:prSet/>
      <dgm:spPr/>
      <dgm:t>
        <a:bodyPr/>
        <a:lstStyle/>
        <a:p>
          <a:endParaRPr lang="en-US"/>
        </a:p>
      </dgm:t>
    </dgm:pt>
    <dgm:pt modelId="{DB6A5E16-28EF-4E9A-BC05-CF65FAB141A4}">
      <dgm:prSet/>
      <dgm:spPr/>
      <dgm:t>
        <a:bodyPr/>
        <a:lstStyle/>
        <a:p>
          <a:r>
            <a:rPr lang="en-US"/>
            <a:t>2.2</a:t>
          </a:r>
        </a:p>
      </dgm:t>
    </dgm:pt>
    <dgm:pt modelId="{88E23957-F0FB-486C-97D1-0182921C3DCA}" type="parTrans" cxnId="{8F064755-403A-4C18-BFEF-FDE1D32294B9}">
      <dgm:prSet/>
      <dgm:spPr/>
      <dgm:t>
        <a:bodyPr/>
        <a:lstStyle/>
        <a:p>
          <a:endParaRPr lang="en-US"/>
        </a:p>
      </dgm:t>
    </dgm:pt>
    <dgm:pt modelId="{76A03391-DB07-42DF-B254-E9D35C90449D}" type="sibTrans" cxnId="{8F064755-403A-4C18-BFEF-FDE1D32294B9}">
      <dgm:prSet/>
      <dgm:spPr/>
      <dgm:t>
        <a:bodyPr/>
        <a:lstStyle/>
        <a:p>
          <a:endParaRPr lang="en-US"/>
        </a:p>
      </dgm:t>
    </dgm:pt>
    <dgm:pt modelId="{BD05C0E1-597F-44A5-A3A2-93D774B33944}">
      <dgm:prSet/>
      <dgm:spPr/>
      <dgm:t>
        <a:bodyPr/>
        <a:lstStyle/>
        <a:p>
          <a:r>
            <a:rPr lang="en-US"/>
            <a:t>Giới thiệu về CSS</a:t>
          </a:r>
        </a:p>
      </dgm:t>
    </dgm:pt>
    <dgm:pt modelId="{0D970D57-2AF1-48DD-8A9E-2C3BC1371236}" type="parTrans" cxnId="{80279B4F-0637-4B20-A6E6-63AEB4526B51}">
      <dgm:prSet/>
      <dgm:spPr/>
      <dgm:t>
        <a:bodyPr/>
        <a:lstStyle/>
        <a:p>
          <a:endParaRPr lang="en-US"/>
        </a:p>
      </dgm:t>
    </dgm:pt>
    <dgm:pt modelId="{90F0E60E-4FDF-4665-9860-B7BFC49627D0}" type="sibTrans" cxnId="{80279B4F-0637-4B20-A6E6-63AEB4526B51}">
      <dgm:prSet/>
      <dgm:spPr/>
      <dgm:t>
        <a:bodyPr/>
        <a:lstStyle/>
        <a:p>
          <a:endParaRPr lang="en-US"/>
        </a:p>
      </dgm:t>
    </dgm:pt>
    <dgm:pt modelId="{EE981FD8-243F-4685-B873-0DDD9EE4BB34}">
      <dgm:prSet/>
      <dgm:spPr/>
      <dgm:t>
        <a:bodyPr/>
        <a:lstStyle/>
        <a:p>
          <a:r>
            <a:rPr lang="en-US"/>
            <a:t>2.3</a:t>
          </a:r>
        </a:p>
      </dgm:t>
    </dgm:pt>
    <dgm:pt modelId="{AF388E01-D860-41B9-891F-831877E95314}" type="parTrans" cxnId="{C4DAB801-B4EA-4D3E-91C3-8C37FC123016}">
      <dgm:prSet/>
      <dgm:spPr/>
      <dgm:t>
        <a:bodyPr/>
        <a:lstStyle/>
        <a:p>
          <a:endParaRPr lang="en-US"/>
        </a:p>
      </dgm:t>
    </dgm:pt>
    <dgm:pt modelId="{C3784558-C48A-4DBF-8480-CB1EE1687C8C}" type="sibTrans" cxnId="{C4DAB801-B4EA-4D3E-91C3-8C37FC123016}">
      <dgm:prSet/>
      <dgm:spPr/>
      <dgm:t>
        <a:bodyPr/>
        <a:lstStyle/>
        <a:p>
          <a:endParaRPr lang="en-US"/>
        </a:p>
      </dgm:t>
    </dgm:pt>
    <dgm:pt modelId="{5052274E-2AC8-43D6-BA71-8E03FC1AC8FD}">
      <dgm:prSet/>
      <dgm:spPr/>
      <dgm:t>
        <a:bodyPr/>
        <a:lstStyle/>
        <a:p>
          <a:r>
            <a:rPr lang="en-US"/>
            <a:t>Giới thiệu về JavaScript</a:t>
          </a:r>
        </a:p>
      </dgm:t>
    </dgm:pt>
    <dgm:pt modelId="{D2515C7C-CE7C-4966-B7A9-EDAA35AC2260}" type="parTrans" cxnId="{CF7517EB-036B-4372-B0CD-A14EF214BA52}">
      <dgm:prSet/>
      <dgm:spPr/>
      <dgm:t>
        <a:bodyPr/>
        <a:lstStyle/>
        <a:p>
          <a:endParaRPr lang="en-US"/>
        </a:p>
      </dgm:t>
    </dgm:pt>
    <dgm:pt modelId="{7EC48EC1-24C7-4C07-B7C4-E5C7E3B2E15C}" type="sibTrans" cxnId="{CF7517EB-036B-4372-B0CD-A14EF214BA52}">
      <dgm:prSet/>
      <dgm:spPr/>
      <dgm:t>
        <a:bodyPr/>
        <a:lstStyle/>
        <a:p>
          <a:endParaRPr lang="en-US"/>
        </a:p>
      </dgm:t>
    </dgm:pt>
    <dgm:pt modelId="{6A21384A-1689-4387-BCB6-A4F1C73C95E1}">
      <dgm:prSet/>
      <dgm:spPr/>
      <dgm:t>
        <a:bodyPr/>
        <a:lstStyle/>
        <a:p>
          <a:r>
            <a:rPr lang="en-US"/>
            <a:t>2.4</a:t>
          </a:r>
        </a:p>
      </dgm:t>
    </dgm:pt>
    <dgm:pt modelId="{BE458230-770B-4A2A-AAB1-901DF29A166A}" type="parTrans" cxnId="{62A70B7C-40EE-4EEF-948B-6B1029DA652A}">
      <dgm:prSet/>
      <dgm:spPr/>
      <dgm:t>
        <a:bodyPr/>
        <a:lstStyle/>
        <a:p>
          <a:endParaRPr lang="en-US"/>
        </a:p>
      </dgm:t>
    </dgm:pt>
    <dgm:pt modelId="{4C6F8D84-70FD-4B1A-A52F-7E221EB1CD36}" type="sibTrans" cxnId="{62A70B7C-40EE-4EEF-948B-6B1029DA652A}">
      <dgm:prSet/>
      <dgm:spPr/>
      <dgm:t>
        <a:bodyPr/>
        <a:lstStyle/>
        <a:p>
          <a:endParaRPr lang="en-US"/>
        </a:p>
      </dgm:t>
    </dgm:pt>
    <dgm:pt modelId="{AF31C5FF-9795-4EFB-9156-3130C0C1D8A5}">
      <dgm:prSet/>
      <dgm:spPr/>
      <dgm:t>
        <a:bodyPr/>
        <a:lstStyle/>
        <a:p>
          <a:r>
            <a:rPr lang="en-US"/>
            <a:t>Giới thiệu về NodeJS</a:t>
          </a:r>
        </a:p>
      </dgm:t>
    </dgm:pt>
    <dgm:pt modelId="{245B0663-0453-4710-A552-E2E5B327285C}" type="parTrans" cxnId="{0E7B9ED9-C1FC-4CFB-AA13-B91D80EB83A8}">
      <dgm:prSet/>
      <dgm:spPr/>
      <dgm:t>
        <a:bodyPr/>
        <a:lstStyle/>
        <a:p>
          <a:endParaRPr lang="en-US"/>
        </a:p>
      </dgm:t>
    </dgm:pt>
    <dgm:pt modelId="{57801B7C-5C1B-41D2-B3B4-1194003969AE}" type="sibTrans" cxnId="{0E7B9ED9-C1FC-4CFB-AA13-B91D80EB83A8}">
      <dgm:prSet/>
      <dgm:spPr/>
      <dgm:t>
        <a:bodyPr/>
        <a:lstStyle/>
        <a:p>
          <a:endParaRPr lang="en-US"/>
        </a:p>
      </dgm:t>
    </dgm:pt>
    <dgm:pt modelId="{69D13F0D-325B-4B5D-999E-0B48DF6D934A}">
      <dgm:prSet/>
      <dgm:spPr/>
      <dgm:t>
        <a:bodyPr/>
        <a:lstStyle/>
        <a:p>
          <a:r>
            <a:rPr lang="en-US"/>
            <a:t>2.5</a:t>
          </a:r>
        </a:p>
      </dgm:t>
    </dgm:pt>
    <dgm:pt modelId="{5526D090-D2C9-411A-9044-EDEFDC40CBAC}" type="parTrans" cxnId="{F23276FE-F7C2-4A40-B08A-1DDB6FEA23C5}">
      <dgm:prSet/>
      <dgm:spPr/>
      <dgm:t>
        <a:bodyPr/>
        <a:lstStyle/>
        <a:p>
          <a:endParaRPr lang="en-US"/>
        </a:p>
      </dgm:t>
    </dgm:pt>
    <dgm:pt modelId="{685E338D-29C4-482D-A7B0-7FD18304F592}" type="sibTrans" cxnId="{F23276FE-F7C2-4A40-B08A-1DDB6FEA23C5}">
      <dgm:prSet/>
      <dgm:spPr/>
      <dgm:t>
        <a:bodyPr/>
        <a:lstStyle/>
        <a:p>
          <a:endParaRPr lang="en-US"/>
        </a:p>
      </dgm:t>
    </dgm:pt>
    <dgm:pt modelId="{B44E28D4-AF20-48F0-8958-787E12183E62}">
      <dgm:prSet/>
      <dgm:spPr/>
      <dgm:t>
        <a:bodyPr/>
        <a:lstStyle/>
        <a:p>
          <a:r>
            <a:rPr lang="en-US"/>
            <a:t>Giới thiệu về React</a:t>
          </a:r>
        </a:p>
      </dgm:t>
    </dgm:pt>
    <dgm:pt modelId="{3416D8B2-0BC2-47C9-9E37-DFF6D046B2F6}" type="parTrans" cxnId="{A1E257FD-CCE0-4295-8CAF-2EE6E78083F2}">
      <dgm:prSet/>
      <dgm:spPr/>
      <dgm:t>
        <a:bodyPr/>
        <a:lstStyle/>
        <a:p>
          <a:endParaRPr lang="en-US"/>
        </a:p>
      </dgm:t>
    </dgm:pt>
    <dgm:pt modelId="{C917042C-7514-42A4-A5D3-837F7404D949}" type="sibTrans" cxnId="{A1E257FD-CCE0-4295-8CAF-2EE6E78083F2}">
      <dgm:prSet/>
      <dgm:spPr/>
      <dgm:t>
        <a:bodyPr/>
        <a:lstStyle/>
        <a:p>
          <a:endParaRPr lang="en-US"/>
        </a:p>
      </dgm:t>
    </dgm:pt>
    <dgm:pt modelId="{E943D373-E535-4900-A4A1-785787A37137}">
      <dgm:prSet/>
      <dgm:spPr/>
      <dgm:t>
        <a:bodyPr/>
        <a:lstStyle/>
        <a:p>
          <a:r>
            <a:rPr lang="en-US"/>
            <a:t>2.6</a:t>
          </a:r>
        </a:p>
      </dgm:t>
    </dgm:pt>
    <dgm:pt modelId="{CD3E4A14-3FFC-4B63-8C67-4F9AFA46A93E}" type="parTrans" cxnId="{EF8967A6-DBA7-4470-90CC-E9CC4E06A9BC}">
      <dgm:prSet/>
      <dgm:spPr/>
      <dgm:t>
        <a:bodyPr/>
        <a:lstStyle/>
        <a:p>
          <a:endParaRPr lang="en-US"/>
        </a:p>
      </dgm:t>
    </dgm:pt>
    <dgm:pt modelId="{45E1097B-C5D9-4E15-AD81-206BC8752C39}" type="sibTrans" cxnId="{EF8967A6-DBA7-4470-90CC-E9CC4E06A9BC}">
      <dgm:prSet/>
      <dgm:spPr/>
      <dgm:t>
        <a:bodyPr/>
        <a:lstStyle/>
        <a:p>
          <a:endParaRPr lang="en-US"/>
        </a:p>
      </dgm:t>
    </dgm:pt>
    <dgm:pt modelId="{30A5C57D-917B-43A6-B25F-2869D7D44B90}">
      <dgm:prSet/>
      <dgm:spPr/>
      <dgm:t>
        <a:bodyPr/>
        <a:lstStyle/>
        <a:p>
          <a:r>
            <a:rPr lang="en-US"/>
            <a:t>Giới thiệu về MySQL</a:t>
          </a:r>
        </a:p>
      </dgm:t>
    </dgm:pt>
    <dgm:pt modelId="{4219ED29-EEC0-41DB-8BC9-4E4C5E2A47C3}" type="parTrans" cxnId="{ED0888CF-42D0-49D3-98F3-5C6E8E68B02B}">
      <dgm:prSet/>
      <dgm:spPr/>
      <dgm:t>
        <a:bodyPr/>
        <a:lstStyle/>
        <a:p>
          <a:endParaRPr lang="en-US"/>
        </a:p>
      </dgm:t>
    </dgm:pt>
    <dgm:pt modelId="{3A8451B0-8BEA-40C5-A00F-C04FCA94A265}" type="sibTrans" cxnId="{ED0888CF-42D0-49D3-98F3-5C6E8E68B02B}">
      <dgm:prSet/>
      <dgm:spPr/>
      <dgm:t>
        <a:bodyPr/>
        <a:lstStyle/>
        <a:p>
          <a:endParaRPr lang="en-US"/>
        </a:p>
      </dgm:t>
    </dgm:pt>
    <dgm:pt modelId="{005797F4-A7CF-429C-9D6F-42D2550F1DAF}" type="pres">
      <dgm:prSet presAssocID="{D917F57C-BCB8-4706-8616-1E815A4EAE0C}" presName="Name0" presStyleCnt="0">
        <dgm:presLayoutVars>
          <dgm:chMax/>
          <dgm:chPref val="3"/>
          <dgm:dir/>
          <dgm:animOne val="branch"/>
          <dgm:animLvl val="lvl"/>
        </dgm:presLayoutVars>
      </dgm:prSet>
      <dgm:spPr/>
    </dgm:pt>
    <dgm:pt modelId="{5025AA11-102E-4748-9942-75FD29808797}" type="pres">
      <dgm:prSet presAssocID="{2110660F-7898-48B1-A946-66E380584583}" presName="composite" presStyleCnt="0"/>
      <dgm:spPr/>
    </dgm:pt>
    <dgm:pt modelId="{E4EDC86D-410C-4CE3-A534-DEED064FD47A}" type="pres">
      <dgm:prSet presAssocID="{2110660F-7898-48B1-A946-66E380584583}" presName="FirstChild" presStyleLbl="revTx" presStyleIdx="0" presStyleCnt="6">
        <dgm:presLayoutVars>
          <dgm:chMax val="0"/>
          <dgm:chPref val="0"/>
          <dgm:bulletEnabled val="1"/>
        </dgm:presLayoutVars>
      </dgm:prSet>
      <dgm:spPr/>
    </dgm:pt>
    <dgm:pt modelId="{CD1B9069-BACB-472C-99A8-10702BAFCACA}" type="pres">
      <dgm:prSet presAssocID="{2110660F-7898-48B1-A946-66E380584583}" presName="Parent" presStyleLbl="alignNode1" presStyleIdx="0" presStyleCnt="6">
        <dgm:presLayoutVars>
          <dgm:chMax val="3"/>
          <dgm:chPref val="3"/>
          <dgm:bulletEnabled val="1"/>
        </dgm:presLayoutVars>
      </dgm:prSet>
      <dgm:spPr/>
    </dgm:pt>
    <dgm:pt modelId="{9C7B4E9E-33F0-4047-854C-81669EA63F67}" type="pres">
      <dgm:prSet presAssocID="{2110660F-7898-48B1-A946-66E380584583}" presName="Accent" presStyleLbl="parChTrans1D1" presStyleIdx="0" presStyleCnt="6"/>
      <dgm:spPr/>
    </dgm:pt>
    <dgm:pt modelId="{6D766CA4-C88F-4131-8DDE-345968DE1FBC}" type="pres">
      <dgm:prSet presAssocID="{0958461F-6306-4BBD-A7D1-51734A726AA4}" presName="sibTrans" presStyleCnt="0"/>
      <dgm:spPr/>
    </dgm:pt>
    <dgm:pt modelId="{4B190B61-2043-46DC-912A-8E1C9DA4F5DD}" type="pres">
      <dgm:prSet presAssocID="{DB6A5E16-28EF-4E9A-BC05-CF65FAB141A4}" presName="composite" presStyleCnt="0"/>
      <dgm:spPr/>
    </dgm:pt>
    <dgm:pt modelId="{38B95AD4-5123-4FAA-9150-C94511211D48}" type="pres">
      <dgm:prSet presAssocID="{DB6A5E16-28EF-4E9A-BC05-CF65FAB141A4}" presName="FirstChild" presStyleLbl="revTx" presStyleIdx="1" presStyleCnt="6">
        <dgm:presLayoutVars>
          <dgm:chMax val="0"/>
          <dgm:chPref val="0"/>
          <dgm:bulletEnabled val="1"/>
        </dgm:presLayoutVars>
      </dgm:prSet>
      <dgm:spPr/>
    </dgm:pt>
    <dgm:pt modelId="{D52BA5C8-7D53-4B1E-A4F2-B3D05F737F44}" type="pres">
      <dgm:prSet presAssocID="{DB6A5E16-28EF-4E9A-BC05-CF65FAB141A4}" presName="Parent" presStyleLbl="alignNode1" presStyleIdx="1" presStyleCnt="6">
        <dgm:presLayoutVars>
          <dgm:chMax val="3"/>
          <dgm:chPref val="3"/>
          <dgm:bulletEnabled val="1"/>
        </dgm:presLayoutVars>
      </dgm:prSet>
      <dgm:spPr/>
    </dgm:pt>
    <dgm:pt modelId="{676A2E06-1717-4A3D-92B2-46B41482502F}" type="pres">
      <dgm:prSet presAssocID="{DB6A5E16-28EF-4E9A-BC05-CF65FAB141A4}" presName="Accent" presStyleLbl="parChTrans1D1" presStyleIdx="1" presStyleCnt="6"/>
      <dgm:spPr/>
    </dgm:pt>
    <dgm:pt modelId="{25FDC199-B0F7-44CF-AE69-4575621A7EAC}" type="pres">
      <dgm:prSet presAssocID="{76A03391-DB07-42DF-B254-E9D35C90449D}" presName="sibTrans" presStyleCnt="0"/>
      <dgm:spPr/>
    </dgm:pt>
    <dgm:pt modelId="{2F70FD35-77C6-40E4-8FC7-62B4CBB7C086}" type="pres">
      <dgm:prSet presAssocID="{EE981FD8-243F-4685-B873-0DDD9EE4BB34}" presName="composite" presStyleCnt="0"/>
      <dgm:spPr/>
    </dgm:pt>
    <dgm:pt modelId="{5ADBC880-7015-46B4-9338-3ABC217ACCE8}" type="pres">
      <dgm:prSet presAssocID="{EE981FD8-243F-4685-B873-0DDD9EE4BB34}" presName="FirstChild" presStyleLbl="revTx" presStyleIdx="2" presStyleCnt="6">
        <dgm:presLayoutVars>
          <dgm:chMax val="0"/>
          <dgm:chPref val="0"/>
          <dgm:bulletEnabled val="1"/>
        </dgm:presLayoutVars>
      </dgm:prSet>
      <dgm:spPr/>
    </dgm:pt>
    <dgm:pt modelId="{85ACBCB5-5C88-41F9-825B-DD6D513D52F6}" type="pres">
      <dgm:prSet presAssocID="{EE981FD8-243F-4685-B873-0DDD9EE4BB34}" presName="Parent" presStyleLbl="alignNode1" presStyleIdx="2" presStyleCnt="6">
        <dgm:presLayoutVars>
          <dgm:chMax val="3"/>
          <dgm:chPref val="3"/>
          <dgm:bulletEnabled val="1"/>
        </dgm:presLayoutVars>
      </dgm:prSet>
      <dgm:spPr/>
    </dgm:pt>
    <dgm:pt modelId="{1C460AEB-8C40-4FBB-A86E-152A6B775E7F}" type="pres">
      <dgm:prSet presAssocID="{EE981FD8-243F-4685-B873-0DDD9EE4BB34}" presName="Accent" presStyleLbl="parChTrans1D1" presStyleIdx="2" presStyleCnt="6"/>
      <dgm:spPr/>
    </dgm:pt>
    <dgm:pt modelId="{3259EC7F-63E4-42B0-8ECE-C2A114681174}" type="pres">
      <dgm:prSet presAssocID="{C3784558-C48A-4DBF-8480-CB1EE1687C8C}" presName="sibTrans" presStyleCnt="0"/>
      <dgm:spPr/>
    </dgm:pt>
    <dgm:pt modelId="{C6008095-4DD4-4900-AD49-EA9074DC7018}" type="pres">
      <dgm:prSet presAssocID="{6A21384A-1689-4387-BCB6-A4F1C73C95E1}" presName="composite" presStyleCnt="0"/>
      <dgm:spPr/>
    </dgm:pt>
    <dgm:pt modelId="{4E0A21A5-7A01-4261-80E4-A816EA4B2B1E}" type="pres">
      <dgm:prSet presAssocID="{6A21384A-1689-4387-BCB6-A4F1C73C95E1}" presName="FirstChild" presStyleLbl="revTx" presStyleIdx="3" presStyleCnt="6">
        <dgm:presLayoutVars>
          <dgm:chMax val="0"/>
          <dgm:chPref val="0"/>
          <dgm:bulletEnabled val="1"/>
        </dgm:presLayoutVars>
      </dgm:prSet>
      <dgm:spPr/>
    </dgm:pt>
    <dgm:pt modelId="{0C041E2A-5C7E-47EC-A336-042922085473}" type="pres">
      <dgm:prSet presAssocID="{6A21384A-1689-4387-BCB6-A4F1C73C95E1}" presName="Parent" presStyleLbl="alignNode1" presStyleIdx="3" presStyleCnt="6">
        <dgm:presLayoutVars>
          <dgm:chMax val="3"/>
          <dgm:chPref val="3"/>
          <dgm:bulletEnabled val="1"/>
        </dgm:presLayoutVars>
      </dgm:prSet>
      <dgm:spPr/>
    </dgm:pt>
    <dgm:pt modelId="{3BD606AD-4686-441C-87EB-12309445AFF4}" type="pres">
      <dgm:prSet presAssocID="{6A21384A-1689-4387-BCB6-A4F1C73C95E1}" presName="Accent" presStyleLbl="parChTrans1D1" presStyleIdx="3" presStyleCnt="6"/>
      <dgm:spPr/>
    </dgm:pt>
    <dgm:pt modelId="{DDAE38EA-4953-49E8-B965-600B881C2573}" type="pres">
      <dgm:prSet presAssocID="{4C6F8D84-70FD-4B1A-A52F-7E221EB1CD36}" presName="sibTrans" presStyleCnt="0"/>
      <dgm:spPr/>
    </dgm:pt>
    <dgm:pt modelId="{59D02B05-5841-4A30-A3A5-41933F531DD0}" type="pres">
      <dgm:prSet presAssocID="{69D13F0D-325B-4B5D-999E-0B48DF6D934A}" presName="composite" presStyleCnt="0"/>
      <dgm:spPr/>
    </dgm:pt>
    <dgm:pt modelId="{288FE466-BEB1-49B2-A5F2-5BE81C1983AA}" type="pres">
      <dgm:prSet presAssocID="{69D13F0D-325B-4B5D-999E-0B48DF6D934A}" presName="FirstChild" presStyleLbl="revTx" presStyleIdx="4" presStyleCnt="6">
        <dgm:presLayoutVars>
          <dgm:chMax val="0"/>
          <dgm:chPref val="0"/>
          <dgm:bulletEnabled val="1"/>
        </dgm:presLayoutVars>
      </dgm:prSet>
      <dgm:spPr/>
    </dgm:pt>
    <dgm:pt modelId="{1D787C66-97AD-47C2-9E00-8D9D1E90D3AA}" type="pres">
      <dgm:prSet presAssocID="{69D13F0D-325B-4B5D-999E-0B48DF6D934A}" presName="Parent" presStyleLbl="alignNode1" presStyleIdx="4" presStyleCnt="6">
        <dgm:presLayoutVars>
          <dgm:chMax val="3"/>
          <dgm:chPref val="3"/>
          <dgm:bulletEnabled val="1"/>
        </dgm:presLayoutVars>
      </dgm:prSet>
      <dgm:spPr/>
    </dgm:pt>
    <dgm:pt modelId="{663A1620-619B-4F97-A863-0C9621D9F2C1}" type="pres">
      <dgm:prSet presAssocID="{69D13F0D-325B-4B5D-999E-0B48DF6D934A}" presName="Accent" presStyleLbl="parChTrans1D1" presStyleIdx="4" presStyleCnt="6"/>
      <dgm:spPr/>
    </dgm:pt>
    <dgm:pt modelId="{91676CC6-DCF5-49DA-8F6F-D9F1FC45E581}" type="pres">
      <dgm:prSet presAssocID="{685E338D-29C4-482D-A7B0-7FD18304F592}" presName="sibTrans" presStyleCnt="0"/>
      <dgm:spPr/>
    </dgm:pt>
    <dgm:pt modelId="{D0725546-4C1A-4DF7-8607-715988C328F9}" type="pres">
      <dgm:prSet presAssocID="{E943D373-E535-4900-A4A1-785787A37137}" presName="composite" presStyleCnt="0"/>
      <dgm:spPr/>
    </dgm:pt>
    <dgm:pt modelId="{68F04DF3-84C5-4035-AAEA-3A9617BA46F2}" type="pres">
      <dgm:prSet presAssocID="{E943D373-E535-4900-A4A1-785787A37137}" presName="FirstChild" presStyleLbl="revTx" presStyleIdx="5" presStyleCnt="6">
        <dgm:presLayoutVars>
          <dgm:chMax val="0"/>
          <dgm:chPref val="0"/>
          <dgm:bulletEnabled val="1"/>
        </dgm:presLayoutVars>
      </dgm:prSet>
      <dgm:spPr/>
    </dgm:pt>
    <dgm:pt modelId="{B1397153-1825-44F5-94B1-2B4DE937D726}" type="pres">
      <dgm:prSet presAssocID="{E943D373-E535-4900-A4A1-785787A37137}" presName="Parent" presStyleLbl="alignNode1" presStyleIdx="5" presStyleCnt="6">
        <dgm:presLayoutVars>
          <dgm:chMax val="3"/>
          <dgm:chPref val="3"/>
          <dgm:bulletEnabled val="1"/>
        </dgm:presLayoutVars>
      </dgm:prSet>
      <dgm:spPr/>
    </dgm:pt>
    <dgm:pt modelId="{5EF423D7-45F5-4963-8C8E-3BC6F5F150D1}" type="pres">
      <dgm:prSet presAssocID="{E943D373-E535-4900-A4A1-785787A37137}" presName="Accent" presStyleLbl="parChTrans1D1" presStyleIdx="5" presStyleCnt="6"/>
      <dgm:spPr/>
    </dgm:pt>
  </dgm:ptLst>
  <dgm:cxnLst>
    <dgm:cxn modelId="{C4DAB801-B4EA-4D3E-91C3-8C37FC123016}" srcId="{D917F57C-BCB8-4706-8616-1E815A4EAE0C}" destId="{EE981FD8-243F-4685-B873-0DDD9EE4BB34}" srcOrd="2" destOrd="0" parTransId="{AF388E01-D860-41B9-891F-831877E95314}" sibTransId="{C3784558-C48A-4DBF-8480-CB1EE1687C8C}"/>
    <dgm:cxn modelId="{98906922-5CFF-4EB1-89EB-6A0CDD0D4FE2}" type="presOf" srcId="{D917F57C-BCB8-4706-8616-1E815A4EAE0C}" destId="{005797F4-A7CF-429C-9D6F-42D2550F1DAF}" srcOrd="0" destOrd="0" presId="urn:microsoft.com/office/officeart/2011/layout/TabList"/>
    <dgm:cxn modelId="{0300722B-5D63-496E-832F-C938E6B67234}" type="presOf" srcId="{E943D373-E535-4900-A4A1-785787A37137}" destId="{B1397153-1825-44F5-94B1-2B4DE937D726}" srcOrd="0" destOrd="0" presId="urn:microsoft.com/office/officeart/2011/layout/TabList"/>
    <dgm:cxn modelId="{63D56F5C-59EF-48FB-97D7-8A53CF4AC4BE}" type="presOf" srcId="{69D13F0D-325B-4B5D-999E-0B48DF6D934A}" destId="{1D787C66-97AD-47C2-9E00-8D9D1E90D3AA}" srcOrd="0" destOrd="0" presId="urn:microsoft.com/office/officeart/2011/layout/TabList"/>
    <dgm:cxn modelId="{24779D42-B12A-4BA1-83B0-8BEE177B76D9}" type="presOf" srcId="{DB6A5E16-28EF-4E9A-BC05-CF65FAB141A4}" destId="{D52BA5C8-7D53-4B1E-A4F2-B3D05F737F44}" srcOrd="0" destOrd="0" presId="urn:microsoft.com/office/officeart/2011/layout/TabList"/>
    <dgm:cxn modelId="{16581867-138B-436F-B355-76592EE7580E}" type="presOf" srcId="{5052274E-2AC8-43D6-BA71-8E03FC1AC8FD}" destId="{5ADBC880-7015-46B4-9338-3ABC217ACCE8}" srcOrd="0" destOrd="0" presId="urn:microsoft.com/office/officeart/2011/layout/TabList"/>
    <dgm:cxn modelId="{80279B4F-0637-4B20-A6E6-63AEB4526B51}" srcId="{DB6A5E16-28EF-4E9A-BC05-CF65FAB141A4}" destId="{BD05C0E1-597F-44A5-A3A2-93D774B33944}" srcOrd="0" destOrd="0" parTransId="{0D970D57-2AF1-48DD-8A9E-2C3BC1371236}" sibTransId="{90F0E60E-4FDF-4665-9860-B7BFC49627D0}"/>
    <dgm:cxn modelId="{084D0D75-56FC-41B8-98DB-D55F682FEC6E}" type="presOf" srcId="{6A21384A-1689-4387-BCB6-A4F1C73C95E1}" destId="{0C041E2A-5C7E-47EC-A336-042922085473}" srcOrd="0" destOrd="0" presId="urn:microsoft.com/office/officeart/2011/layout/TabList"/>
    <dgm:cxn modelId="{8F064755-403A-4C18-BFEF-FDE1D32294B9}" srcId="{D917F57C-BCB8-4706-8616-1E815A4EAE0C}" destId="{DB6A5E16-28EF-4E9A-BC05-CF65FAB141A4}" srcOrd="1" destOrd="0" parTransId="{88E23957-F0FB-486C-97D1-0182921C3DCA}" sibTransId="{76A03391-DB07-42DF-B254-E9D35C90449D}"/>
    <dgm:cxn modelId="{62A70B7C-40EE-4EEF-948B-6B1029DA652A}" srcId="{D917F57C-BCB8-4706-8616-1E815A4EAE0C}" destId="{6A21384A-1689-4387-BCB6-A4F1C73C95E1}" srcOrd="3" destOrd="0" parTransId="{BE458230-770B-4A2A-AAB1-901DF29A166A}" sibTransId="{4C6F8D84-70FD-4B1A-A52F-7E221EB1CD36}"/>
    <dgm:cxn modelId="{EF8967A6-DBA7-4470-90CC-E9CC4E06A9BC}" srcId="{D917F57C-BCB8-4706-8616-1E815A4EAE0C}" destId="{E943D373-E535-4900-A4A1-785787A37137}" srcOrd="5" destOrd="0" parTransId="{CD3E4A14-3FFC-4B63-8C67-4F9AFA46A93E}" sibTransId="{45E1097B-C5D9-4E15-AD81-206BC8752C39}"/>
    <dgm:cxn modelId="{7D7E1BA8-62CD-492F-95FA-319B7D6288FA}" srcId="{D917F57C-BCB8-4706-8616-1E815A4EAE0C}" destId="{2110660F-7898-48B1-A946-66E380584583}" srcOrd="0" destOrd="0" parTransId="{1349D56C-1054-446B-A693-70C2553B1B09}" sibTransId="{0958461F-6306-4BBD-A7D1-51734A726AA4}"/>
    <dgm:cxn modelId="{5FCEB4AB-56C9-4674-819D-C7898871ECF1}" type="presOf" srcId="{30A5C57D-917B-43A6-B25F-2869D7D44B90}" destId="{68F04DF3-84C5-4035-AAEA-3A9617BA46F2}" srcOrd="0" destOrd="0" presId="urn:microsoft.com/office/officeart/2011/layout/TabList"/>
    <dgm:cxn modelId="{11A35DBF-6469-4DF7-947D-4D7E6F721C0C}" type="presOf" srcId="{AF31C5FF-9795-4EFB-9156-3130C0C1D8A5}" destId="{4E0A21A5-7A01-4261-80E4-A816EA4B2B1E}" srcOrd="0" destOrd="0" presId="urn:microsoft.com/office/officeart/2011/layout/TabList"/>
    <dgm:cxn modelId="{1F75E1C0-B957-4722-96A8-E473A70854CE}" type="presOf" srcId="{BD05C0E1-597F-44A5-A3A2-93D774B33944}" destId="{38B95AD4-5123-4FAA-9150-C94511211D48}" srcOrd="0" destOrd="0" presId="urn:microsoft.com/office/officeart/2011/layout/TabList"/>
    <dgm:cxn modelId="{9A8969CC-83CD-4F95-ACB6-9367DB84CA8B}" type="presOf" srcId="{B44E28D4-AF20-48F0-8958-787E12183E62}" destId="{288FE466-BEB1-49B2-A5F2-5BE81C1983AA}" srcOrd="0" destOrd="0" presId="urn:microsoft.com/office/officeart/2011/layout/TabList"/>
    <dgm:cxn modelId="{ED0888CF-42D0-49D3-98F3-5C6E8E68B02B}" srcId="{E943D373-E535-4900-A4A1-785787A37137}" destId="{30A5C57D-917B-43A6-B25F-2869D7D44B90}" srcOrd="0" destOrd="0" parTransId="{4219ED29-EEC0-41DB-8BC9-4E4C5E2A47C3}" sibTransId="{3A8451B0-8BEA-40C5-A00F-C04FCA94A265}"/>
    <dgm:cxn modelId="{136635D3-539C-47C5-B458-D500980B169C}" type="presOf" srcId="{2110660F-7898-48B1-A946-66E380584583}" destId="{CD1B9069-BACB-472C-99A8-10702BAFCACA}" srcOrd="0" destOrd="0" presId="urn:microsoft.com/office/officeart/2011/layout/TabList"/>
    <dgm:cxn modelId="{CF7887D6-27EF-4D07-8FA4-C88D5D508100}" type="presOf" srcId="{EE981FD8-243F-4685-B873-0DDD9EE4BB34}" destId="{85ACBCB5-5C88-41F9-825B-DD6D513D52F6}" srcOrd="0" destOrd="0" presId="urn:microsoft.com/office/officeart/2011/layout/TabList"/>
    <dgm:cxn modelId="{0E7B9ED9-C1FC-4CFB-AA13-B91D80EB83A8}" srcId="{6A21384A-1689-4387-BCB6-A4F1C73C95E1}" destId="{AF31C5FF-9795-4EFB-9156-3130C0C1D8A5}" srcOrd="0" destOrd="0" parTransId="{245B0663-0453-4710-A552-E2E5B327285C}" sibTransId="{57801B7C-5C1B-41D2-B3B4-1194003969AE}"/>
    <dgm:cxn modelId="{93E6E4DC-18DC-4881-A640-D5ABBBF8C0FC}" srcId="{2110660F-7898-48B1-A946-66E380584583}" destId="{B99DF0A1-34ED-4030-9EE2-601A9AA11D66}" srcOrd="0" destOrd="0" parTransId="{51B191EE-5BBD-47FA-81AF-8F85B7F0DB4D}" sibTransId="{2D89A079-D6D2-475F-8CF8-BA2A86B88DAD}"/>
    <dgm:cxn modelId="{CF7517EB-036B-4372-B0CD-A14EF214BA52}" srcId="{EE981FD8-243F-4685-B873-0DDD9EE4BB34}" destId="{5052274E-2AC8-43D6-BA71-8E03FC1AC8FD}" srcOrd="0" destOrd="0" parTransId="{D2515C7C-CE7C-4966-B7A9-EDAA35AC2260}" sibTransId="{7EC48EC1-24C7-4C07-B7C4-E5C7E3B2E15C}"/>
    <dgm:cxn modelId="{9E2492EB-9FBC-41B5-97EC-01C0367F41FE}" type="presOf" srcId="{B99DF0A1-34ED-4030-9EE2-601A9AA11D66}" destId="{E4EDC86D-410C-4CE3-A534-DEED064FD47A}" srcOrd="0" destOrd="0" presId="urn:microsoft.com/office/officeart/2011/layout/TabList"/>
    <dgm:cxn modelId="{A1E257FD-CCE0-4295-8CAF-2EE6E78083F2}" srcId="{69D13F0D-325B-4B5D-999E-0B48DF6D934A}" destId="{B44E28D4-AF20-48F0-8958-787E12183E62}" srcOrd="0" destOrd="0" parTransId="{3416D8B2-0BC2-47C9-9E37-DFF6D046B2F6}" sibTransId="{C917042C-7514-42A4-A5D3-837F7404D949}"/>
    <dgm:cxn modelId="{F23276FE-F7C2-4A40-B08A-1DDB6FEA23C5}" srcId="{D917F57C-BCB8-4706-8616-1E815A4EAE0C}" destId="{69D13F0D-325B-4B5D-999E-0B48DF6D934A}" srcOrd="4" destOrd="0" parTransId="{5526D090-D2C9-411A-9044-EDEFDC40CBAC}" sibTransId="{685E338D-29C4-482D-A7B0-7FD18304F592}"/>
    <dgm:cxn modelId="{5B68A79F-24CA-4943-BDF4-49018B102570}" type="presParOf" srcId="{005797F4-A7CF-429C-9D6F-42D2550F1DAF}" destId="{5025AA11-102E-4748-9942-75FD29808797}" srcOrd="0" destOrd="0" presId="urn:microsoft.com/office/officeart/2011/layout/TabList"/>
    <dgm:cxn modelId="{0D1DF180-9A42-4D55-BB40-C4E2B97A1AB8}" type="presParOf" srcId="{5025AA11-102E-4748-9942-75FD29808797}" destId="{E4EDC86D-410C-4CE3-A534-DEED064FD47A}" srcOrd="0" destOrd="0" presId="urn:microsoft.com/office/officeart/2011/layout/TabList"/>
    <dgm:cxn modelId="{323BAD55-F47C-421B-AE9A-BF46478D87E6}" type="presParOf" srcId="{5025AA11-102E-4748-9942-75FD29808797}" destId="{CD1B9069-BACB-472C-99A8-10702BAFCACA}" srcOrd="1" destOrd="0" presId="urn:microsoft.com/office/officeart/2011/layout/TabList"/>
    <dgm:cxn modelId="{5DA84C4A-4F36-4B6A-A842-2129C4AB6598}" type="presParOf" srcId="{5025AA11-102E-4748-9942-75FD29808797}" destId="{9C7B4E9E-33F0-4047-854C-81669EA63F67}" srcOrd="2" destOrd="0" presId="urn:microsoft.com/office/officeart/2011/layout/TabList"/>
    <dgm:cxn modelId="{40831E44-6C57-4A1B-B918-491D7D905933}" type="presParOf" srcId="{005797F4-A7CF-429C-9D6F-42D2550F1DAF}" destId="{6D766CA4-C88F-4131-8DDE-345968DE1FBC}" srcOrd="1" destOrd="0" presId="urn:microsoft.com/office/officeart/2011/layout/TabList"/>
    <dgm:cxn modelId="{128FB104-2650-49B1-92D2-919471E28C33}" type="presParOf" srcId="{005797F4-A7CF-429C-9D6F-42D2550F1DAF}" destId="{4B190B61-2043-46DC-912A-8E1C9DA4F5DD}" srcOrd="2" destOrd="0" presId="urn:microsoft.com/office/officeart/2011/layout/TabList"/>
    <dgm:cxn modelId="{AEC7250F-A97D-440B-8A7A-2298ABDC06F6}" type="presParOf" srcId="{4B190B61-2043-46DC-912A-8E1C9DA4F5DD}" destId="{38B95AD4-5123-4FAA-9150-C94511211D48}" srcOrd="0" destOrd="0" presId="urn:microsoft.com/office/officeart/2011/layout/TabList"/>
    <dgm:cxn modelId="{27C82493-574C-4EEC-886F-7BC5A247CB42}" type="presParOf" srcId="{4B190B61-2043-46DC-912A-8E1C9DA4F5DD}" destId="{D52BA5C8-7D53-4B1E-A4F2-B3D05F737F44}" srcOrd="1" destOrd="0" presId="urn:microsoft.com/office/officeart/2011/layout/TabList"/>
    <dgm:cxn modelId="{88FC7173-04EA-4E01-890B-45517B155A1E}" type="presParOf" srcId="{4B190B61-2043-46DC-912A-8E1C9DA4F5DD}" destId="{676A2E06-1717-4A3D-92B2-46B41482502F}" srcOrd="2" destOrd="0" presId="urn:microsoft.com/office/officeart/2011/layout/TabList"/>
    <dgm:cxn modelId="{003A9BCB-610C-4A17-B3F4-4B91622F6221}" type="presParOf" srcId="{005797F4-A7CF-429C-9D6F-42D2550F1DAF}" destId="{25FDC199-B0F7-44CF-AE69-4575621A7EAC}" srcOrd="3" destOrd="0" presId="urn:microsoft.com/office/officeart/2011/layout/TabList"/>
    <dgm:cxn modelId="{E0703652-813A-4A66-88D1-97D0410A2C51}" type="presParOf" srcId="{005797F4-A7CF-429C-9D6F-42D2550F1DAF}" destId="{2F70FD35-77C6-40E4-8FC7-62B4CBB7C086}" srcOrd="4" destOrd="0" presId="urn:microsoft.com/office/officeart/2011/layout/TabList"/>
    <dgm:cxn modelId="{22F3CE45-2DC1-46D8-94C5-106BEEB337A5}" type="presParOf" srcId="{2F70FD35-77C6-40E4-8FC7-62B4CBB7C086}" destId="{5ADBC880-7015-46B4-9338-3ABC217ACCE8}" srcOrd="0" destOrd="0" presId="urn:microsoft.com/office/officeart/2011/layout/TabList"/>
    <dgm:cxn modelId="{33381F40-058B-4337-9578-B8DB4BEA0ADF}" type="presParOf" srcId="{2F70FD35-77C6-40E4-8FC7-62B4CBB7C086}" destId="{85ACBCB5-5C88-41F9-825B-DD6D513D52F6}" srcOrd="1" destOrd="0" presId="urn:microsoft.com/office/officeart/2011/layout/TabList"/>
    <dgm:cxn modelId="{E37388B0-4FB6-4910-9F29-2E6F6FCD1426}" type="presParOf" srcId="{2F70FD35-77C6-40E4-8FC7-62B4CBB7C086}" destId="{1C460AEB-8C40-4FBB-A86E-152A6B775E7F}" srcOrd="2" destOrd="0" presId="urn:microsoft.com/office/officeart/2011/layout/TabList"/>
    <dgm:cxn modelId="{8E265EFE-618B-4757-B334-9C1618B8D4AA}" type="presParOf" srcId="{005797F4-A7CF-429C-9D6F-42D2550F1DAF}" destId="{3259EC7F-63E4-42B0-8ECE-C2A114681174}" srcOrd="5" destOrd="0" presId="urn:microsoft.com/office/officeart/2011/layout/TabList"/>
    <dgm:cxn modelId="{D818933C-F0F0-449A-9F0D-9D4380027E50}" type="presParOf" srcId="{005797F4-A7CF-429C-9D6F-42D2550F1DAF}" destId="{C6008095-4DD4-4900-AD49-EA9074DC7018}" srcOrd="6" destOrd="0" presId="urn:microsoft.com/office/officeart/2011/layout/TabList"/>
    <dgm:cxn modelId="{88211340-4CB0-4997-8515-104F7E4D846A}" type="presParOf" srcId="{C6008095-4DD4-4900-AD49-EA9074DC7018}" destId="{4E0A21A5-7A01-4261-80E4-A816EA4B2B1E}" srcOrd="0" destOrd="0" presId="urn:microsoft.com/office/officeart/2011/layout/TabList"/>
    <dgm:cxn modelId="{649B9C34-FA6E-4CB1-AC91-93F5853E3FBE}" type="presParOf" srcId="{C6008095-4DD4-4900-AD49-EA9074DC7018}" destId="{0C041E2A-5C7E-47EC-A336-042922085473}" srcOrd="1" destOrd="0" presId="urn:microsoft.com/office/officeart/2011/layout/TabList"/>
    <dgm:cxn modelId="{96EAEF21-9CA0-4263-B3DF-0FAB014FF579}" type="presParOf" srcId="{C6008095-4DD4-4900-AD49-EA9074DC7018}" destId="{3BD606AD-4686-441C-87EB-12309445AFF4}" srcOrd="2" destOrd="0" presId="urn:microsoft.com/office/officeart/2011/layout/TabList"/>
    <dgm:cxn modelId="{4443C4DB-EE7D-4A49-B911-99A1719D7855}" type="presParOf" srcId="{005797F4-A7CF-429C-9D6F-42D2550F1DAF}" destId="{DDAE38EA-4953-49E8-B965-600B881C2573}" srcOrd="7" destOrd="0" presId="urn:microsoft.com/office/officeart/2011/layout/TabList"/>
    <dgm:cxn modelId="{21448311-39EC-48CC-A98F-9EF273ADCE3B}" type="presParOf" srcId="{005797F4-A7CF-429C-9D6F-42D2550F1DAF}" destId="{59D02B05-5841-4A30-A3A5-41933F531DD0}" srcOrd="8" destOrd="0" presId="urn:microsoft.com/office/officeart/2011/layout/TabList"/>
    <dgm:cxn modelId="{FC099EF4-878F-49DB-8E5C-58D98F68EF3C}" type="presParOf" srcId="{59D02B05-5841-4A30-A3A5-41933F531DD0}" destId="{288FE466-BEB1-49B2-A5F2-5BE81C1983AA}" srcOrd="0" destOrd="0" presId="urn:microsoft.com/office/officeart/2011/layout/TabList"/>
    <dgm:cxn modelId="{0510B3EF-7744-4E8F-BAE3-18CC8FF2D5C5}" type="presParOf" srcId="{59D02B05-5841-4A30-A3A5-41933F531DD0}" destId="{1D787C66-97AD-47C2-9E00-8D9D1E90D3AA}" srcOrd="1" destOrd="0" presId="urn:microsoft.com/office/officeart/2011/layout/TabList"/>
    <dgm:cxn modelId="{2A9B71E1-05DD-4CB3-9BCA-02E48F0FA8AB}" type="presParOf" srcId="{59D02B05-5841-4A30-A3A5-41933F531DD0}" destId="{663A1620-619B-4F97-A863-0C9621D9F2C1}" srcOrd="2" destOrd="0" presId="urn:microsoft.com/office/officeart/2011/layout/TabList"/>
    <dgm:cxn modelId="{3F7681D9-196F-4EC2-9074-40448EBD4D81}" type="presParOf" srcId="{005797F4-A7CF-429C-9D6F-42D2550F1DAF}" destId="{91676CC6-DCF5-49DA-8F6F-D9F1FC45E581}" srcOrd="9" destOrd="0" presId="urn:microsoft.com/office/officeart/2011/layout/TabList"/>
    <dgm:cxn modelId="{11F448D0-5703-4A79-B1DD-2BA1DB98B47C}" type="presParOf" srcId="{005797F4-A7CF-429C-9D6F-42D2550F1DAF}" destId="{D0725546-4C1A-4DF7-8607-715988C328F9}" srcOrd="10" destOrd="0" presId="urn:microsoft.com/office/officeart/2011/layout/TabList"/>
    <dgm:cxn modelId="{00F3F482-BB2D-452D-893A-1E342DEDE3D8}" type="presParOf" srcId="{D0725546-4C1A-4DF7-8607-715988C328F9}" destId="{68F04DF3-84C5-4035-AAEA-3A9617BA46F2}" srcOrd="0" destOrd="0" presId="urn:microsoft.com/office/officeart/2011/layout/TabList"/>
    <dgm:cxn modelId="{01AFA176-4E17-4009-BFF5-32166166577E}" type="presParOf" srcId="{D0725546-4C1A-4DF7-8607-715988C328F9}" destId="{B1397153-1825-44F5-94B1-2B4DE937D726}" srcOrd="1" destOrd="0" presId="urn:microsoft.com/office/officeart/2011/layout/TabList"/>
    <dgm:cxn modelId="{CDDB92D8-57D0-4F8D-95D1-EE7CE12FF9FE}" type="presParOf" srcId="{D0725546-4C1A-4DF7-8607-715988C328F9}" destId="{5EF423D7-45F5-4963-8C8E-3BC6F5F150D1}"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6B0BE-E9FA-46A5-A449-453D93169EE1}">
      <dsp:nvSpPr>
        <dsp:cNvPr id="0" name=""/>
        <dsp:cNvSpPr/>
      </dsp:nvSpPr>
      <dsp:spPr>
        <a:xfrm>
          <a:off x="0" y="0"/>
          <a:ext cx="8097012" cy="78324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Chương 1: Tổng quan</a:t>
          </a:r>
        </a:p>
      </dsp:txBody>
      <dsp:txXfrm>
        <a:off x="22940" y="22940"/>
        <a:ext cx="7160195" cy="737360"/>
      </dsp:txXfrm>
    </dsp:sp>
    <dsp:sp modelId="{2C1E73D9-8663-4E4F-9E7E-78011A997CC1}">
      <dsp:nvSpPr>
        <dsp:cNvPr id="0" name=""/>
        <dsp:cNvSpPr/>
      </dsp:nvSpPr>
      <dsp:spPr>
        <a:xfrm>
          <a:off x="604647" y="892024"/>
          <a:ext cx="8097012" cy="78324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Chương 2: Nghiên cứu lý thuyết</a:t>
          </a:r>
        </a:p>
      </dsp:txBody>
      <dsp:txXfrm>
        <a:off x="627587" y="914964"/>
        <a:ext cx="6937378" cy="737360"/>
      </dsp:txXfrm>
    </dsp:sp>
    <dsp:sp modelId="{7F602032-136A-40E1-AFD4-5929771E1C40}">
      <dsp:nvSpPr>
        <dsp:cNvPr id="0" name=""/>
        <dsp:cNvSpPr/>
      </dsp:nvSpPr>
      <dsp:spPr>
        <a:xfrm>
          <a:off x="1209293" y="1784048"/>
          <a:ext cx="8097012" cy="78324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Chương 3: Hiện thực hóa nghiên cứu</a:t>
          </a:r>
        </a:p>
      </dsp:txBody>
      <dsp:txXfrm>
        <a:off x="1232233" y="1806988"/>
        <a:ext cx="6937378" cy="737360"/>
      </dsp:txXfrm>
    </dsp:sp>
    <dsp:sp modelId="{CB45D82A-5BD4-4C74-A926-330A468AE973}">
      <dsp:nvSpPr>
        <dsp:cNvPr id="0" name=""/>
        <dsp:cNvSpPr/>
      </dsp:nvSpPr>
      <dsp:spPr>
        <a:xfrm>
          <a:off x="1813940" y="2676072"/>
          <a:ext cx="8097012" cy="78324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Chương 4: Kết quả nghiên cứu</a:t>
          </a:r>
        </a:p>
      </dsp:txBody>
      <dsp:txXfrm>
        <a:off x="1836880" y="2699012"/>
        <a:ext cx="6937378" cy="737360"/>
      </dsp:txXfrm>
    </dsp:sp>
    <dsp:sp modelId="{B69A4A99-18E6-4D13-8227-8B894722A97C}">
      <dsp:nvSpPr>
        <dsp:cNvPr id="0" name=""/>
        <dsp:cNvSpPr/>
      </dsp:nvSpPr>
      <dsp:spPr>
        <a:xfrm>
          <a:off x="2418587" y="3568097"/>
          <a:ext cx="8097012" cy="78324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Chương 5: Kết luận và hướng phát triển</a:t>
          </a:r>
        </a:p>
      </dsp:txBody>
      <dsp:txXfrm>
        <a:off x="2441527" y="3591037"/>
        <a:ext cx="6937378" cy="737360"/>
      </dsp:txXfrm>
    </dsp:sp>
    <dsp:sp modelId="{1DCB1DB6-9BF2-476C-B7D8-1E32C2D08B7A}">
      <dsp:nvSpPr>
        <dsp:cNvPr id="0" name=""/>
        <dsp:cNvSpPr/>
      </dsp:nvSpPr>
      <dsp:spPr>
        <a:xfrm>
          <a:off x="7587905" y="572200"/>
          <a:ext cx="509106" cy="50910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02454" y="572200"/>
        <a:ext cx="280008" cy="383102"/>
      </dsp:txXfrm>
    </dsp:sp>
    <dsp:sp modelId="{BF0FD8F6-714E-492A-AE93-116EA8EBF013}">
      <dsp:nvSpPr>
        <dsp:cNvPr id="0" name=""/>
        <dsp:cNvSpPr/>
      </dsp:nvSpPr>
      <dsp:spPr>
        <a:xfrm>
          <a:off x="8192552" y="1464225"/>
          <a:ext cx="509106" cy="50910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07101" y="1464225"/>
        <a:ext cx="280008" cy="383102"/>
      </dsp:txXfrm>
    </dsp:sp>
    <dsp:sp modelId="{D77DFDE1-86AC-497D-939E-1321B19A22BB}">
      <dsp:nvSpPr>
        <dsp:cNvPr id="0" name=""/>
        <dsp:cNvSpPr/>
      </dsp:nvSpPr>
      <dsp:spPr>
        <a:xfrm>
          <a:off x="8797199" y="2343195"/>
          <a:ext cx="509106" cy="50910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11748" y="2343195"/>
        <a:ext cx="280008" cy="383102"/>
      </dsp:txXfrm>
    </dsp:sp>
    <dsp:sp modelId="{095E04AC-5021-4981-823D-EBE3761ABB19}">
      <dsp:nvSpPr>
        <dsp:cNvPr id="0" name=""/>
        <dsp:cNvSpPr/>
      </dsp:nvSpPr>
      <dsp:spPr>
        <a:xfrm>
          <a:off x="9401846" y="3243922"/>
          <a:ext cx="509106" cy="50910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16395" y="3243922"/>
        <a:ext cx="280008" cy="383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CC2E9-9DD6-4024-9278-45EDCE1D43F6}">
      <dsp:nvSpPr>
        <dsp:cNvPr id="0" name=""/>
        <dsp:cNvSpPr/>
      </dsp:nvSpPr>
      <dsp:spPr>
        <a:xfrm>
          <a:off x="-5059162" y="-775074"/>
          <a:ext cx="6024997" cy="6024997"/>
        </a:xfrm>
        <a:prstGeom prst="blockArc">
          <a:avLst>
            <a:gd name="adj1" fmla="val 18900000"/>
            <a:gd name="adj2" fmla="val 2700000"/>
            <a:gd name="adj3" fmla="val 35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0B7C1-9B5A-4A39-9D31-43EE39E5B27F}">
      <dsp:nvSpPr>
        <dsp:cNvPr id="0" name=""/>
        <dsp:cNvSpPr/>
      </dsp:nvSpPr>
      <dsp:spPr>
        <a:xfrm>
          <a:off x="505735" y="344026"/>
          <a:ext cx="9216940" cy="6884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42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Lý do chọn đề tài ?</a:t>
          </a:r>
        </a:p>
      </dsp:txBody>
      <dsp:txXfrm>
        <a:off x="505735" y="344026"/>
        <a:ext cx="9216940" cy="688410"/>
      </dsp:txXfrm>
    </dsp:sp>
    <dsp:sp modelId="{2D490CAF-F2E6-431A-988E-B71CCB997DDE}">
      <dsp:nvSpPr>
        <dsp:cNvPr id="0" name=""/>
        <dsp:cNvSpPr/>
      </dsp:nvSpPr>
      <dsp:spPr>
        <a:xfrm>
          <a:off x="75478" y="257975"/>
          <a:ext cx="860513" cy="86051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DEFDC8-DB18-4253-9778-45A5A8DD073D}">
      <dsp:nvSpPr>
        <dsp:cNvPr id="0" name=""/>
        <dsp:cNvSpPr/>
      </dsp:nvSpPr>
      <dsp:spPr>
        <a:xfrm>
          <a:off x="900417" y="1376821"/>
          <a:ext cx="8822258" cy="6884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42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Mục đích nghiên cứu ?</a:t>
          </a:r>
        </a:p>
      </dsp:txBody>
      <dsp:txXfrm>
        <a:off x="900417" y="1376821"/>
        <a:ext cx="8822258" cy="688410"/>
      </dsp:txXfrm>
    </dsp:sp>
    <dsp:sp modelId="{E94E12FB-33D1-460B-BE31-AB1698B1F5C1}">
      <dsp:nvSpPr>
        <dsp:cNvPr id="0" name=""/>
        <dsp:cNvSpPr/>
      </dsp:nvSpPr>
      <dsp:spPr>
        <a:xfrm>
          <a:off x="470160" y="1290770"/>
          <a:ext cx="860513" cy="86051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78C041-21D7-4099-AD29-94DE0AA05623}">
      <dsp:nvSpPr>
        <dsp:cNvPr id="0" name=""/>
        <dsp:cNvSpPr/>
      </dsp:nvSpPr>
      <dsp:spPr>
        <a:xfrm>
          <a:off x="900417" y="2409616"/>
          <a:ext cx="8822258" cy="6884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42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Đối tượng nghiên cứu ?</a:t>
          </a:r>
        </a:p>
      </dsp:txBody>
      <dsp:txXfrm>
        <a:off x="900417" y="2409616"/>
        <a:ext cx="8822258" cy="688410"/>
      </dsp:txXfrm>
    </dsp:sp>
    <dsp:sp modelId="{E12F72C2-4213-4E69-96DE-3D02B422CFDB}">
      <dsp:nvSpPr>
        <dsp:cNvPr id="0" name=""/>
        <dsp:cNvSpPr/>
      </dsp:nvSpPr>
      <dsp:spPr>
        <a:xfrm>
          <a:off x="470160" y="2323565"/>
          <a:ext cx="860513" cy="86051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74F234-C5F2-435D-95BC-D8FB876C1C05}">
      <dsp:nvSpPr>
        <dsp:cNvPr id="0" name=""/>
        <dsp:cNvSpPr/>
      </dsp:nvSpPr>
      <dsp:spPr>
        <a:xfrm>
          <a:off x="505735" y="3442411"/>
          <a:ext cx="9216940" cy="6884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42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Phạm vi nghiên cứu ?</a:t>
          </a:r>
        </a:p>
      </dsp:txBody>
      <dsp:txXfrm>
        <a:off x="505735" y="3442411"/>
        <a:ext cx="9216940" cy="688410"/>
      </dsp:txXfrm>
    </dsp:sp>
    <dsp:sp modelId="{D35696E7-0995-47C1-91B2-A98173EC8999}">
      <dsp:nvSpPr>
        <dsp:cNvPr id="0" name=""/>
        <dsp:cNvSpPr/>
      </dsp:nvSpPr>
      <dsp:spPr>
        <a:xfrm>
          <a:off x="75478" y="3356360"/>
          <a:ext cx="860513" cy="86051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423D7-45F5-4963-8C8E-3BC6F5F150D1}">
      <dsp:nvSpPr>
        <dsp:cNvPr id="0" name=""/>
        <dsp:cNvSpPr/>
      </dsp:nvSpPr>
      <dsp:spPr>
        <a:xfrm>
          <a:off x="0" y="4762015"/>
          <a:ext cx="10455965" cy="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A1620-619B-4F97-A863-0C9621D9F2C1}">
      <dsp:nvSpPr>
        <dsp:cNvPr id="0" name=""/>
        <dsp:cNvSpPr/>
      </dsp:nvSpPr>
      <dsp:spPr>
        <a:xfrm>
          <a:off x="0" y="3962052"/>
          <a:ext cx="10455965" cy="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D606AD-4686-441C-87EB-12309445AFF4}">
      <dsp:nvSpPr>
        <dsp:cNvPr id="0" name=""/>
        <dsp:cNvSpPr/>
      </dsp:nvSpPr>
      <dsp:spPr>
        <a:xfrm>
          <a:off x="0" y="3162090"/>
          <a:ext cx="10455965" cy="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0AEB-8C40-4FBB-A86E-152A6B775E7F}">
      <dsp:nvSpPr>
        <dsp:cNvPr id="0" name=""/>
        <dsp:cNvSpPr/>
      </dsp:nvSpPr>
      <dsp:spPr>
        <a:xfrm>
          <a:off x="0" y="2362128"/>
          <a:ext cx="10455965" cy="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6A2E06-1717-4A3D-92B2-46B41482502F}">
      <dsp:nvSpPr>
        <dsp:cNvPr id="0" name=""/>
        <dsp:cNvSpPr/>
      </dsp:nvSpPr>
      <dsp:spPr>
        <a:xfrm>
          <a:off x="0" y="1562166"/>
          <a:ext cx="10455965" cy="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7B4E9E-33F0-4047-854C-81669EA63F67}">
      <dsp:nvSpPr>
        <dsp:cNvPr id="0" name=""/>
        <dsp:cNvSpPr/>
      </dsp:nvSpPr>
      <dsp:spPr>
        <a:xfrm>
          <a:off x="0" y="762203"/>
          <a:ext cx="10455965" cy="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EDC86D-410C-4CE3-A534-DEED064FD47A}">
      <dsp:nvSpPr>
        <dsp:cNvPr id="0" name=""/>
        <dsp:cNvSpPr/>
      </dsp:nvSpPr>
      <dsp:spPr>
        <a:xfrm>
          <a:off x="2718550" y="334"/>
          <a:ext cx="7737414" cy="76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1778000">
            <a:lnSpc>
              <a:spcPct val="90000"/>
            </a:lnSpc>
            <a:spcBef>
              <a:spcPct val="0"/>
            </a:spcBef>
            <a:spcAft>
              <a:spcPct val="35000"/>
            </a:spcAft>
            <a:buNone/>
          </a:pPr>
          <a:r>
            <a:rPr lang="en-US" sz="4000" kern="1200"/>
            <a:t>Giới thiệu về HTML</a:t>
          </a:r>
        </a:p>
      </dsp:txBody>
      <dsp:txXfrm>
        <a:off x="2718550" y="334"/>
        <a:ext cx="7737414" cy="761868"/>
      </dsp:txXfrm>
    </dsp:sp>
    <dsp:sp modelId="{CD1B9069-BACB-472C-99A8-10702BAFCACA}">
      <dsp:nvSpPr>
        <dsp:cNvPr id="0" name=""/>
        <dsp:cNvSpPr/>
      </dsp:nvSpPr>
      <dsp:spPr>
        <a:xfrm>
          <a:off x="0" y="334"/>
          <a:ext cx="2718550" cy="761868"/>
        </a:xfrm>
        <a:prstGeom prst="round2SameRect">
          <a:avLst>
            <a:gd name="adj1" fmla="val 16670"/>
            <a:gd name="adj2" fmla="val 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778000">
            <a:lnSpc>
              <a:spcPct val="90000"/>
            </a:lnSpc>
            <a:spcBef>
              <a:spcPct val="0"/>
            </a:spcBef>
            <a:spcAft>
              <a:spcPct val="35000"/>
            </a:spcAft>
            <a:buNone/>
          </a:pPr>
          <a:r>
            <a:rPr lang="en-US" sz="4000" kern="1200"/>
            <a:t>2.1</a:t>
          </a:r>
        </a:p>
      </dsp:txBody>
      <dsp:txXfrm>
        <a:off x="37198" y="37532"/>
        <a:ext cx="2644154" cy="724670"/>
      </dsp:txXfrm>
    </dsp:sp>
    <dsp:sp modelId="{38B95AD4-5123-4FAA-9150-C94511211D48}">
      <dsp:nvSpPr>
        <dsp:cNvPr id="0" name=""/>
        <dsp:cNvSpPr/>
      </dsp:nvSpPr>
      <dsp:spPr>
        <a:xfrm>
          <a:off x="2718550" y="800297"/>
          <a:ext cx="7737414" cy="76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1778000">
            <a:lnSpc>
              <a:spcPct val="90000"/>
            </a:lnSpc>
            <a:spcBef>
              <a:spcPct val="0"/>
            </a:spcBef>
            <a:spcAft>
              <a:spcPct val="35000"/>
            </a:spcAft>
            <a:buNone/>
          </a:pPr>
          <a:r>
            <a:rPr lang="en-US" sz="4000" kern="1200"/>
            <a:t>Giới thiệu về CSS</a:t>
          </a:r>
        </a:p>
      </dsp:txBody>
      <dsp:txXfrm>
        <a:off x="2718550" y="800297"/>
        <a:ext cx="7737414" cy="761868"/>
      </dsp:txXfrm>
    </dsp:sp>
    <dsp:sp modelId="{D52BA5C8-7D53-4B1E-A4F2-B3D05F737F44}">
      <dsp:nvSpPr>
        <dsp:cNvPr id="0" name=""/>
        <dsp:cNvSpPr/>
      </dsp:nvSpPr>
      <dsp:spPr>
        <a:xfrm>
          <a:off x="0" y="800297"/>
          <a:ext cx="2718550" cy="761868"/>
        </a:xfrm>
        <a:prstGeom prst="round2SameRect">
          <a:avLst>
            <a:gd name="adj1" fmla="val 16670"/>
            <a:gd name="adj2" fmla="val 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778000">
            <a:lnSpc>
              <a:spcPct val="90000"/>
            </a:lnSpc>
            <a:spcBef>
              <a:spcPct val="0"/>
            </a:spcBef>
            <a:spcAft>
              <a:spcPct val="35000"/>
            </a:spcAft>
            <a:buNone/>
          </a:pPr>
          <a:r>
            <a:rPr lang="en-US" sz="4000" kern="1200"/>
            <a:t>2.2</a:t>
          </a:r>
        </a:p>
      </dsp:txBody>
      <dsp:txXfrm>
        <a:off x="37198" y="837495"/>
        <a:ext cx="2644154" cy="724670"/>
      </dsp:txXfrm>
    </dsp:sp>
    <dsp:sp modelId="{5ADBC880-7015-46B4-9338-3ABC217ACCE8}">
      <dsp:nvSpPr>
        <dsp:cNvPr id="0" name=""/>
        <dsp:cNvSpPr/>
      </dsp:nvSpPr>
      <dsp:spPr>
        <a:xfrm>
          <a:off x="2718550" y="1600259"/>
          <a:ext cx="7737414" cy="76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1778000">
            <a:lnSpc>
              <a:spcPct val="90000"/>
            </a:lnSpc>
            <a:spcBef>
              <a:spcPct val="0"/>
            </a:spcBef>
            <a:spcAft>
              <a:spcPct val="35000"/>
            </a:spcAft>
            <a:buNone/>
          </a:pPr>
          <a:r>
            <a:rPr lang="en-US" sz="4000" kern="1200"/>
            <a:t>Giới thiệu về JavaScript</a:t>
          </a:r>
        </a:p>
      </dsp:txBody>
      <dsp:txXfrm>
        <a:off x="2718550" y="1600259"/>
        <a:ext cx="7737414" cy="761868"/>
      </dsp:txXfrm>
    </dsp:sp>
    <dsp:sp modelId="{85ACBCB5-5C88-41F9-825B-DD6D513D52F6}">
      <dsp:nvSpPr>
        <dsp:cNvPr id="0" name=""/>
        <dsp:cNvSpPr/>
      </dsp:nvSpPr>
      <dsp:spPr>
        <a:xfrm>
          <a:off x="0" y="1600259"/>
          <a:ext cx="2718550" cy="761868"/>
        </a:xfrm>
        <a:prstGeom prst="round2SameRect">
          <a:avLst>
            <a:gd name="adj1" fmla="val 16670"/>
            <a:gd name="adj2" fmla="val 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778000">
            <a:lnSpc>
              <a:spcPct val="90000"/>
            </a:lnSpc>
            <a:spcBef>
              <a:spcPct val="0"/>
            </a:spcBef>
            <a:spcAft>
              <a:spcPct val="35000"/>
            </a:spcAft>
            <a:buNone/>
          </a:pPr>
          <a:r>
            <a:rPr lang="en-US" sz="4000" kern="1200"/>
            <a:t>2.3</a:t>
          </a:r>
        </a:p>
      </dsp:txBody>
      <dsp:txXfrm>
        <a:off x="37198" y="1637457"/>
        <a:ext cx="2644154" cy="724670"/>
      </dsp:txXfrm>
    </dsp:sp>
    <dsp:sp modelId="{4E0A21A5-7A01-4261-80E4-A816EA4B2B1E}">
      <dsp:nvSpPr>
        <dsp:cNvPr id="0" name=""/>
        <dsp:cNvSpPr/>
      </dsp:nvSpPr>
      <dsp:spPr>
        <a:xfrm>
          <a:off x="2718550" y="2400221"/>
          <a:ext cx="7737414" cy="76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1778000">
            <a:lnSpc>
              <a:spcPct val="90000"/>
            </a:lnSpc>
            <a:spcBef>
              <a:spcPct val="0"/>
            </a:spcBef>
            <a:spcAft>
              <a:spcPct val="35000"/>
            </a:spcAft>
            <a:buNone/>
          </a:pPr>
          <a:r>
            <a:rPr lang="en-US" sz="4000" kern="1200"/>
            <a:t>Giới thiệu về NodeJS</a:t>
          </a:r>
        </a:p>
      </dsp:txBody>
      <dsp:txXfrm>
        <a:off x="2718550" y="2400221"/>
        <a:ext cx="7737414" cy="761868"/>
      </dsp:txXfrm>
    </dsp:sp>
    <dsp:sp modelId="{0C041E2A-5C7E-47EC-A336-042922085473}">
      <dsp:nvSpPr>
        <dsp:cNvPr id="0" name=""/>
        <dsp:cNvSpPr/>
      </dsp:nvSpPr>
      <dsp:spPr>
        <a:xfrm>
          <a:off x="0" y="2400221"/>
          <a:ext cx="2718550" cy="761868"/>
        </a:xfrm>
        <a:prstGeom prst="round2SameRect">
          <a:avLst>
            <a:gd name="adj1" fmla="val 16670"/>
            <a:gd name="adj2" fmla="val 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778000">
            <a:lnSpc>
              <a:spcPct val="90000"/>
            </a:lnSpc>
            <a:spcBef>
              <a:spcPct val="0"/>
            </a:spcBef>
            <a:spcAft>
              <a:spcPct val="35000"/>
            </a:spcAft>
            <a:buNone/>
          </a:pPr>
          <a:r>
            <a:rPr lang="en-US" sz="4000" kern="1200"/>
            <a:t>2.4</a:t>
          </a:r>
        </a:p>
      </dsp:txBody>
      <dsp:txXfrm>
        <a:off x="37198" y="2437419"/>
        <a:ext cx="2644154" cy="724670"/>
      </dsp:txXfrm>
    </dsp:sp>
    <dsp:sp modelId="{288FE466-BEB1-49B2-A5F2-5BE81C1983AA}">
      <dsp:nvSpPr>
        <dsp:cNvPr id="0" name=""/>
        <dsp:cNvSpPr/>
      </dsp:nvSpPr>
      <dsp:spPr>
        <a:xfrm>
          <a:off x="2718550" y="3200183"/>
          <a:ext cx="7737414" cy="76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1778000">
            <a:lnSpc>
              <a:spcPct val="90000"/>
            </a:lnSpc>
            <a:spcBef>
              <a:spcPct val="0"/>
            </a:spcBef>
            <a:spcAft>
              <a:spcPct val="35000"/>
            </a:spcAft>
            <a:buNone/>
          </a:pPr>
          <a:r>
            <a:rPr lang="en-US" sz="4000" kern="1200"/>
            <a:t>Giới thiệu về React</a:t>
          </a:r>
        </a:p>
      </dsp:txBody>
      <dsp:txXfrm>
        <a:off x="2718550" y="3200183"/>
        <a:ext cx="7737414" cy="761868"/>
      </dsp:txXfrm>
    </dsp:sp>
    <dsp:sp modelId="{1D787C66-97AD-47C2-9E00-8D9D1E90D3AA}">
      <dsp:nvSpPr>
        <dsp:cNvPr id="0" name=""/>
        <dsp:cNvSpPr/>
      </dsp:nvSpPr>
      <dsp:spPr>
        <a:xfrm>
          <a:off x="0" y="3200183"/>
          <a:ext cx="2718550" cy="761868"/>
        </a:xfrm>
        <a:prstGeom prst="round2SameRect">
          <a:avLst>
            <a:gd name="adj1" fmla="val 16670"/>
            <a:gd name="adj2" fmla="val 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778000">
            <a:lnSpc>
              <a:spcPct val="90000"/>
            </a:lnSpc>
            <a:spcBef>
              <a:spcPct val="0"/>
            </a:spcBef>
            <a:spcAft>
              <a:spcPct val="35000"/>
            </a:spcAft>
            <a:buNone/>
          </a:pPr>
          <a:r>
            <a:rPr lang="en-US" sz="4000" kern="1200"/>
            <a:t>2.5</a:t>
          </a:r>
        </a:p>
      </dsp:txBody>
      <dsp:txXfrm>
        <a:off x="37198" y="3237381"/>
        <a:ext cx="2644154" cy="724670"/>
      </dsp:txXfrm>
    </dsp:sp>
    <dsp:sp modelId="{68F04DF3-84C5-4035-AAEA-3A9617BA46F2}">
      <dsp:nvSpPr>
        <dsp:cNvPr id="0" name=""/>
        <dsp:cNvSpPr/>
      </dsp:nvSpPr>
      <dsp:spPr>
        <a:xfrm>
          <a:off x="2718550" y="4000146"/>
          <a:ext cx="7737414" cy="76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1778000">
            <a:lnSpc>
              <a:spcPct val="90000"/>
            </a:lnSpc>
            <a:spcBef>
              <a:spcPct val="0"/>
            </a:spcBef>
            <a:spcAft>
              <a:spcPct val="35000"/>
            </a:spcAft>
            <a:buNone/>
          </a:pPr>
          <a:r>
            <a:rPr lang="en-US" sz="4000" kern="1200"/>
            <a:t>Giới thiệu về MySQL</a:t>
          </a:r>
        </a:p>
      </dsp:txBody>
      <dsp:txXfrm>
        <a:off x="2718550" y="4000146"/>
        <a:ext cx="7737414" cy="761868"/>
      </dsp:txXfrm>
    </dsp:sp>
    <dsp:sp modelId="{B1397153-1825-44F5-94B1-2B4DE937D726}">
      <dsp:nvSpPr>
        <dsp:cNvPr id="0" name=""/>
        <dsp:cNvSpPr/>
      </dsp:nvSpPr>
      <dsp:spPr>
        <a:xfrm>
          <a:off x="0" y="4000146"/>
          <a:ext cx="2718550" cy="761868"/>
        </a:xfrm>
        <a:prstGeom prst="round2SameRect">
          <a:avLst>
            <a:gd name="adj1" fmla="val 16670"/>
            <a:gd name="adj2" fmla="val 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778000">
            <a:lnSpc>
              <a:spcPct val="90000"/>
            </a:lnSpc>
            <a:spcBef>
              <a:spcPct val="0"/>
            </a:spcBef>
            <a:spcAft>
              <a:spcPct val="35000"/>
            </a:spcAft>
            <a:buNone/>
          </a:pPr>
          <a:r>
            <a:rPr lang="en-US" sz="4000" kern="1200"/>
            <a:t>2.6</a:t>
          </a:r>
        </a:p>
      </dsp:txBody>
      <dsp:txXfrm>
        <a:off x="37198" y="4037344"/>
        <a:ext cx="2644154" cy="7246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35C7C3-A0FB-496E-BEAD-C65B099DF72D}" type="datetimeFigureOut">
              <a:rPr lang="vi-VN" smtClean="0"/>
              <a:t>07/01/2024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7592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07/01/2024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03871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07/01/2024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290931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07/01/2024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88264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35C7C3-A0FB-496E-BEAD-C65B099DF72D}" type="datetimeFigureOut">
              <a:rPr lang="vi-VN" smtClean="0"/>
              <a:t>07/01/2024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6224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35C7C3-A0FB-496E-BEAD-C65B099DF72D}" type="datetimeFigureOut">
              <a:rPr lang="vi-VN" smtClean="0"/>
              <a:t>07/01/2024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419025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35C7C3-A0FB-496E-BEAD-C65B099DF72D}" type="datetimeFigureOut">
              <a:rPr lang="vi-VN" smtClean="0"/>
              <a:t>07/01/2024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30040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35C7C3-A0FB-496E-BEAD-C65B099DF72D}" type="datetimeFigureOut">
              <a:rPr lang="vi-VN" smtClean="0"/>
              <a:t>07/01/2024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69877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5C7C3-A0FB-496E-BEAD-C65B099DF72D}" type="datetimeFigureOut">
              <a:rPr lang="vi-VN" smtClean="0"/>
              <a:t>07/01/2024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4251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35C7C3-A0FB-496E-BEAD-C65B099DF72D}" type="datetimeFigureOut">
              <a:rPr lang="vi-VN" smtClean="0"/>
              <a:t>07/01/2024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885949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35C7C3-A0FB-496E-BEAD-C65B099DF72D}" type="datetimeFigureOut">
              <a:rPr lang="vi-VN" smtClean="0"/>
              <a:t>07/01/2024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68687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5C7C3-A0FB-496E-BEAD-C65B099DF72D}" type="datetimeFigureOut">
              <a:rPr lang="vi-VN" smtClean="0"/>
              <a:t>07/01/2024</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5E362-469B-43B9-A133-178F0BAD0EDC}" type="slidenum">
              <a:rPr lang="vi-VN" smtClean="0"/>
              <a:t>‹#›</a:t>
            </a:fld>
            <a:endParaRPr lang="vi-VN"/>
          </a:p>
        </p:txBody>
      </p:sp>
    </p:spTree>
    <p:extLst>
      <p:ext uri="{BB962C8B-B14F-4D97-AF65-F5344CB8AC3E}">
        <p14:creationId xmlns:p14="http://schemas.microsoft.com/office/powerpoint/2010/main" val="424531913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Relational_database_management_syste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851875"/>
            <a:ext cx="9144000" cy="760087"/>
          </a:xfrm>
        </p:spPr>
        <p:txBody>
          <a:bodyPr>
            <a:normAutofit/>
          </a:bodyPr>
          <a:lstStyle/>
          <a:p>
            <a:r>
              <a:rPr lang="en-US" sz="3500" b="1">
                <a:effectLst/>
                <a:latin typeface="Times New Roman" panose="02020603050405020304" pitchFamily="18" charset="0"/>
                <a:ea typeface="Times New Roman" panose="02020603050405020304" pitchFamily="18" charset="0"/>
              </a:rPr>
              <a:t>XÂY DỰNG WEBSITE BÁN MÁY TÍNH</a:t>
            </a:r>
            <a:endParaRPr lang="vi-VN" sz="3500">
              <a:effectLst/>
              <a:latin typeface="Times New Roman" panose="02020603050405020304" pitchFamily="18" charset="0"/>
              <a:ea typeface="Times New Roman" panose="02020603050405020304" pitchFamily="18" charset="0"/>
            </a:endParaRPr>
          </a:p>
          <a:p>
            <a:endParaRPr lang="vi-VN" sz="3500"/>
          </a:p>
        </p:txBody>
      </p:sp>
      <p:sp>
        <p:nvSpPr>
          <p:cNvPr id="4" name="Hộp Văn bản 3">
            <a:extLst>
              <a:ext uri="{FF2B5EF4-FFF2-40B4-BE49-F238E27FC236}">
                <a16:creationId xmlns:a16="http://schemas.microsoft.com/office/drawing/2014/main" id="{3C2E5F76-8B9C-265C-672D-DF7285E0858E}"/>
              </a:ext>
            </a:extLst>
          </p:cNvPr>
          <p:cNvSpPr txBox="1"/>
          <p:nvPr/>
        </p:nvSpPr>
        <p:spPr>
          <a:xfrm>
            <a:off x="1339909" y="4031529"/>
            <a:ext cx="2595094" cy="923330"/>
          </a:xfrm>
          <a:prstGeom prst="rect">
            <a:avLst/>
          </a:prstGeom>
          <a:noFill/>
        </p:spPr>
        <p:txBody>
          <a:bodyPr wrap="square" rtlCol="0">
            <a:spAutoFit/>
          </a:bodyPr>
          <a:lstStyle/>
          <a:p>
            <a:r>
              <a:rPr lang="en-US" sz="1800" i="1" err="1">
                <a:effectLst/>
                <a:latin typeface="Times New Roman" panose="02020603050405020304" pitchFamily="18" charset="0"/>
                <a:ea typeface="Times New Roman" panose="02020603050405020304" pitchFamily="18" charset="0"/>
              </a:rPr>
              <a:t>Giáo</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viên</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hướng</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dẫn</a:t>
            </a:r>
            <a:r>
              <a:rPr lang="en-US" sz="1800" i="1">
                <a:effectLst/>
                <a:latin typeface="Times New Roman" panose="02020603050405020304" pitchFamily="18" charset="0"/>
                <a:ea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ThS Võ Thành C</a:t>
            </a:r>
            <a:endParaRPr lang="vi-VN" sz="1800">
              <a:effectLst/>
              <a:latin typeface="Times New Roman" panose="02020603050405020304" pitchFamily="18" charset="0"/>
              <a:ea typeface="Times New Roman" panose="02020603050405020304" pitchFamily="18" charset="0"/>
            </a:endParaRPr>
          </a:p>
          <a:p>
            <a:endParaRPr lang="vi-VN"/>
          </a:p>
        </p:txBody>
      </p:sp>
      <p:sp>
        <p:nvSpPr>
          <p:cNvPr id="5" name="Hộp Văn bản 4">
            <a:extLst>
              <a:ext uri="{FF2B5EF4-FFF2-40B4-BE49-F238E27FC236}">
                <a16:creationId xmlns:a16="http://schemas.microsoft.com/office/drawing/2014/main" id="{0B6EF8CB-57AF-DF7B-34A3-90826659CB90}"/>
              </a:ext>
            </a:extLst>
          </p:cNvPr>
          <p:cNvSpPr txBox="1"/>
          <p:nvPr/>
        </p:nvSpPr>
        <p:spPr>
          <a:xfrm>
            <a:off x="8440797" y="4037317"/>
            <a:ext cx="3127779" cy="1477328"/>
          </a:xfrm>
          <a:prstGeom prst="rect">
            <a:avLst/>
          </a:prstGeom>
          <a:noFill/>
        </p:spPr>
        <p:txBody>
          <a:bodyPr wrap="none" rtlCol="0">
            <a:spAutoFit/>
          </a:bodyPr>
          <a:lstStyle/>
          <a:p>
            <a:r>
              <a:rPr lang="en-US" sz="1800" i="1">
                <a:effectLst/>
                <a:latin typeface="Times New Roman" panose="02020603050405020304" pitchFamily="18" charset="0"/>
                <a:ea typeface="Times New Roman" panose="02020603050405020304" pitchFamily="18" charset="0"/>
              </a:rPr>
              <a:t>Sinh </a:t>
            </a:r>
            <a:r>
              <a:rPr lang="en-US" sz="1800" i="1" err="1">
                <a:effectLst/>
                <a:latin typeface="Times New Roman" panose="02020603050405020304" pitchFamily="18" charset="0"/>
                <a:ea typeface="Times New Roman" panose="02020603050405020304" pitchFamily="18" charset="0"/>
              </a:rPr>
              <a:t>viên</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thực</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hiện</a:t>
            </a:r>
            <a:r>
              <a:rPr lang="en-US" sz="1800" i="1">
                <a:effectLst/>
                <a:latin typeface="Times New Roman" panose="02020603050405020304" pitchFamily="18" charset="0"/>
                <a:ea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endParaRPr>
          </a:p>
          <a:p>
            <a:r>
              <a:rPr lang="en-US" sz="1800" err="1">
                <a:effectLst/>
                <a:latin typeface="Times New Roman" panose="02020603050405020304" pitchFamily="18" charset="0"/>
                <a:ea typeface="Times New Roman" panose="02020603050405020304" pitchFamily="18" charset="0"/>
              </a:rPr>
              <a:t>Họ</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tên</a:t>
            </a:r>
            <a:r>
              <a:rPr lang="en-US" sz="1800">
                <a:effectLst/>
                <a:latin typeface="Times New Roman" panose="02020603050405020304" pitchFamily="18" charset="0"/>
                <a:ea typeface="Times New Roman" panose="02020603050405020304" pitchFamily="18" charset="0"/>
              </a:rPr>
              <a:t>: Nguyễn Lâm Quốc Bảo</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MSSV:110121007</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Lớp:DA21TTA</a:t>
            </a:r>
            <a:endParaRPr lang="vi-VN" sz="1800">
              <a:effectLst/>
              <a:latin typeface="Times New Roman" panose="02020603050405020304" pitchFamily="18" charset="0"/>
              <a:ea typeface="Times New Roman" panose="02020603050405020304" pitchFamily="18" charset="0"/>
            </a:endParaRPr>
          </a:p>
          <a:p>
            <a:endParaRPr lang="vi-VN"/>
          </a:p>
        </p:txBody>
      </p:sp>
      <p:sp>
        <p:nvSpPr>
          <p:cNvPr id="6" name="Hộp Văn bản 5">
            <a:extLst>
              <a:ext uri="{FF2B5EF4-FFF2-40B4-BE49-F238E27FC236}">
                <a16:creationId xmlns:a16="http://schemas.microsoft.com/office/drawing/2014/main" id="{54CE5BFB-CC36-DD10-06A0-9DB3689EE244}"/>
              </a:ext>
            </a:extLst>
          </p:cNvPr>
          <p:cNvSpPr txBox="1"/>
          <p:nvPr/>
        </p:nvSpPr>
        <p:spPr>
          <a:xfrm>
            <a:off x="3935003" y="5754469"/>
            <a:ext cx="4923143"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a:t>
            </a:r>
            <a:r>
              <a:rPr lang="en-US" sz="1800" b="1" i="1" err="1">
                <a:effectLst/>
                <a:latin typeface="Times New Roman" panose="02020603050405020304" pitchFamily="18" charset="0"/>
                <a:ea typeface="Times New Roman" panose="02020603050405020304" pitchFamily="18" charset="0"/>
              </a:rPr>
              <a:t>tháng</a:t>
            </a:r>
            <a:r>
              <a:rPr lang="en-US" sz="1800" b="1" i="1">
                <a:effectLst/>
                <a:latin typeface="Times New Roman" panose="02020603050405020304" pitchFamily="18" charset="0"/>
                <a:ea typeface="Times New Roman" panose="02020603050405020304" pitchFamily="18" charset="0"/>
              </a:rPr>
              <a:t>…12…… </a:t>
            </a:r>
            <a:r>
              <a:rPr lang="en-US" sz="1800" b="1" i="1" err="1">
                <a:effectLst/>
                <a:latin typeface="Times New Roman" panose="02020603050405020304" pitchFamily="18" charset="0"/>
                <a:ea typeface="Times New Roman" panose="02020603050405020304" pitchFamily="18" charset="0"/>
              </a:rPr>
              <a:t>năm</a:t>
            </a:r>
            <a:r>
              <a:rPr lang="en-US" sz="1800" b="1" i="1">
                <a:effectLst/>
                <a:latin typeface="Times New Roman" panose="02020603050405020304" pitchFamily="18" charset="0"/>
                <a:ea typeface="Times New Roman" panose="02020603050405020304" pitchFamily="18" charset="0"/>
              </a:rPr>
              <a:t>……2023…….      </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8679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2. </a:t>
            </a:r>
            <a:r>
              <a:rPr lang="en-US" sz="2800" b="1" err="1">
                <a:latin typeface="Times New Roman" panose="02020603050405020304" pitchFamily="18" charset="0"/>
                <a:cs typeface="Times New Roman" panose="02020603050405020304" pitchFamily="18" charset="0"/>
              </a:rPr>
              <a:t>Tạo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server </a:t>
            </a:r>
            <a:r>
              <a:rPr lang="en-US" sz="2800" b="1" err="1">
                <a:latin typeface="Times New Roman" panose="02020603050405020304" pitchFamily="18" charset="0"/>
                <a:cs typeface="Times New Roman" panose="02020603050405020304" pitchFamily="18" charset="0"/>
              </a:rPr>
              <a:t>cho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ứng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dụng</a:t>
            </a:r>
            <a:endParaRPr lang="en-US" sz="2800" b="1">
              <a:latin typeface="Times New Roman" panose="02020603050405020304" pitchFamily="18" charset="0"/>
              <a:cs typeface="Times New Roman" panose="02020603050405020304" pitchFamily="18" charset="0"/>
            </a:endParaRPr>
          </a:p>
          <a:p>
            <a:pPr lvl="1" algn="just"/>
            <a:endParaRPr lang="vi-VN" sz="2800"/>
          </a:p>
        </p:txBody>
      </p:sp>
      <p:sp>
        <p:nvSpPr>
          <p:cNvPr id="7" name="Hộp Văn bản 6">
            <a:extLst>
              <a:ext uri="{FF2B5EF4-FFF2-40B4-BE49-F238E27FC236}">
                <a16:creationId xmlns:a16="http://schemas.microsoft.com/office/drawing/2014/main" id="{58BBB235-8C4D-EE6C-448B-A993A6A1BA7B}"/>
              </a:ext>
            </a:extLst>
          </p:cNvPr>
          <p:cNvSpPr txBox="1"/>
          <p:nvPr/>
        </p:nvSpPr>
        <p:spPr>
          <a:xfrm>
            <a:off x="1117778" y="2055711"/>
            <a:ext cx="4419601" cy="369332"/>
          </a:xfrm>
          <a:prstGeom prst="rect">
            <a:avLst/>
          </a:prstGeom>
          <a:noFill/>
        </p:spPr>
        <p:txBody>
          <a:bodyPr wrap="square" rtlCol="0">
            <a:spAutoFit/>
          </a:bodyPr>
          <a:lstStyle/>
          <a:p>
            <a:pPr algn="just"/>
            <a:r>
              <a:rPr lang="en-US" err="1"/>
              <a:t>Thêm</a:t>
            </a:r>
            <a:r>
              <a:rPr lang="en-US"/>
              <a:t> </a:t>
            </a:r>
            <a:r>
              <a:rPr lang="en-US" err="1"/>
              <a:t>sản</a:t>
            </a:r>
            <a:r>
              <a:rPr lang="en-US"/>
              <a:t> </a:t>
            </a:r>
            <a:r>
              <a:rPr lang="en-US" err="1"/>
              <a:t>phẩm</a:t>
            </a:r>
            <a:r>
              <a:rPr lang="en-US"/>
              <a:t> </a:t>
            </a:r>
            <a:r>
              <a:rPr lang="en-US" err="1"/>
              <a:t>vào</a:t>
            </a:r>
            <a:r>
              <a:rPr lang="en-US"/>
              <a:t> </a:t>
            </a:r>
            <a:r>
              <a:rPr lang="en-US" err="1"/>
              <a:t>danh</a:t>
            </a:r>
            <a:r>
              <a:rPr lang="en-US"/>
              <a:t> </a:t>
            </a:r>
            <a:r>
              <a:rPr lang="en-US" err="1"/>
              <a:t>sách</a:t>
            </a:r>
            <a:r>
              <a:rPr lang="en-US"/>
              <a:t>.</a:t>
            </a:r>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chức</a:t>
            </a:r>
            <a:r>
              <a:rPr lang="en-US"/>
              <a:t> </a:t>
            </a:r>
            <a:r>
              <a:rPr lang="en-US" err="1"/>
              <a:t>năng</a:t>
            </a:r>
            <a:r>
              <a:rPr lang="en-US"/>
              <a:t> </a:t>
            </a:r>
            <a:r>
              <a:rPr lang="en-US" err="1"/>
              <a:t>thêm</a:t>
            </a:r>
            <a:r>
              <a:rPr lang="en-US"/>
              <a:t>, </a:t>
            </a:r>
            <a:r>
              <a:rPr lang="en-US" err="1"/>
              <a:t>sửa</a:t>
            </a:r>
            <a:r>
              <a:rPr lang="en-US"/>
              <a:t>, </a:t>
            </a:r>
            <a:r>
              <a:rPr lang="en-US" err="1"/>
              <a:t>xóa</a:t>
            </a:r>
            <a:r>
              <a:rPr lang="en-US"/>
              <a:t> </a:t>
            </a:r>
            <a:r>
              <a:rPr lang="en-US" err="1"/>
              <a:t>sản</a:t>
            </a:r>
            <a:r>
              <a:rPr lang="en-US"/>
              <a:t> </a:t>
            </a:r>
            <a:r>
              <a:rPr lang="en-US" err="1"/>
              <a:t>phẩm</a:t>
            </a:r>
            <a:endParaRPr lang="vi-VN"/>
          </a:p>
        </p:txBody>
      </p:sp>
      <p:pic>
        <p:nvPicPr>
          <p:cNvPr id="4" name="Picture 1">
            <a:extLst>
              <a:ext uri="{FF2B5EF4-FFF2-40B4-BE49-F238E27FC236}">
                <a16:creationId xmlns:a16="http://schemas.microsoft.com/office/drawing/2014/main" id="{17BF5CCB-AC74-4A3E-966F-ACDDCD32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71" y="2683389"/>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476E0951-EAAF-4E01-8FE4-5181280D7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772" y="268338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3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3. </a:t>
            </a:r>
            <a:r>
              <a:rPr lang="en-US" sz="2800" b="1" err="1">
                <a:latin typeface="Times New Roman" panose="02020603050405020304" pitchFamily="18" charset="0"/>
                <a:cs typeface="Times New Roman" panose="02020603050405020304" pitchFamily="18" charset="0"/>
              </a:rPr>
              <a:t>Tạo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giao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diện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Thiết</a:t>
            </a:r>
            <a:r>
              <a:rPr lang="en-US"/>
              <a:t> </a:t>
            </a:r>
            <a:r>
              <a:rPr lang="en-US" err="1"/>
              <a:t>kế</a:t>
            </a:r>
            <a:r>
              <a:rPr lang="en-US"/>
              <a:t> </a:t>
            </a:r>
            <a:r>
              <a:rPr lang="en-US" err="1"/>
              <a:t>trang</a:t>
            </a:r>
            <a:r>
              <a:rPr lang="en-US"/>
              <a:t> </a:t>
            </a:r>
            <a:r>
              <a:rPr lang="en-US" err="1"/>
              <a:t>giao</a:t>
            </a:r>
            <a:r>
              <a:rPr lang="en-US"/>
              <a:t> </a:t>
            </a:r>
            <a:r>
              <a:rPr lang="en-US" err="1"/>
              <a:t>diện</a:t>
            </a:r>
            <a:r>
              <a:rPr lang="en-US"/>
              <a:t> </a:t>
            </a:r>
            <a:r>
              <a:rPr lang="en-US" err="1"/>
              <a:t>cho</a:t>
            </a:r>
            <a:r>
              <a:rPr lang="en-US"/>
              <a:t> </a:t>
            </a:r>
            <a:r>
              <a:rPr lang="en-US" err="1"/>
              <a:t>dự</a:t>
            </a:r>
            <a:r>
              <a:rPr lang="en-US"/>
              <a:t> </a:t>
            </a:r>
            <a:r>
              <a:rPr lang="en-US" err="1"/>
              <a:t>án</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Tạo</a:t>
            </a:r>
            <a:r>
              <a:rPr lang="en-US"/>
              <a:t> </a:t>
            </a:r>
            <a:r>
              <a:rPr lang="en-US" err="1"/>
              <a:t>trang</a:t>
            </a:r>
            <a:r>
              <a:rPr lang="en-US"/>
              <a:t> </a:t>
            </a:r>
            <a:r>
              <a:rPr lang="en-US" err="1"/>
              <a:t>giao</a:t>
            </a:r>
            <a:r>
              <a:rPr lang="en-US"/>
              <a:t> </a:t>
            </a:r>
            <a:r>
              <a:rPr lang="en-US" err="1"/>
              <a:t>diện</a:t>
            </a:r>
            <a:r>
              <a:rPr lang="en-US"/>
              <a:t> </a:t>
            </a:r>
            <a:r>
              <a:rPr lang="en-US" err="1"/>
              <a:t>cho</a:t>
            </a:r>
            <a:r>
              <a:rPr lang="en-US"/>
              <a:t> </a:t>
            </a:r>
            <a:r>
              <a:rPr lang="en-US" err="1"/>
              <a:t>dự</a:t>
            </a:r>
            <a:r>
              <a:rPr lang="en-US"/>
              <a:t> </a:t>
            </a:r>
            <a:r>
              <a:rPr lang="en-US" err="1"/>
              <a:t>án</a:t>
            </a:r>
            <a:endParaRPr lang="vi-VN"/>
          </a:p>
        </p:txBody>
      </p:sp>
      <p:pic>
        <p:nvPicPr>
          <p:cNvPr id="4" name="Picture 1">
            <a:extLst>
              <a:ext uri="{FF2B5EF4-FFF2-40B4-BE49-F238E27FC236}">
                <a16:creationId xmlns:a16="http://schemas.microsoft.com/office/drawing/2014/main" id="{A83C06EF-5C0A-47F1-818A-C03C93544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6" y="2628820"/>
            <a:ext cx="5426076"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D117AE9F-6ED6-4CEC-AAA1-A4741BF15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7" y="2628820"/>
            <a:ext cx="5426077"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14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4. </a:t>
            </a:r>
            <a:r>
              <a:rPr lang="en-US" sz="2800" b="1" err="1">
                <a:latin typeface="Times New Roman" panose="02020603050405020304" pitchFamily="18" charset="0"/>
                <a:cs typeface="Times New Roman" panose="02020603050405020304" pitchFamily="18" charset="0"/>
              </a:rPr>
              <a:t>Thêm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chi </a:t>
            </a:r>
            <a:r>
              <a:rPr lang="en-US" sz="2800" b="1" err="1">
                <a:latin typeface="Times New Roman" panose="02020603050405020304" pitchFamily="18" charset="0"/>
                <a:cs typeface="Times New Roman" panose="02020603050405020304" pitchFamily="18" charset="0"/>
              </a:rPr>
              <a:t>tiết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đặt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trang</a:t>
            </a:r>
            <a:r>
              <a:rPr lang="en-US"/>
              <a:t> </a:t>
            </a:r>
            <a:r>
              <a:rPr lang="en-US" err="1"/>
              <a:t>đặt</a:t>
            </a:r>
            <a:r>
              <a:rPr lang="en-US"/>
              <a:t> </a:t>
            </a:r>
            <a:r>
              <a:rPr lang="en-US" err="1"/>
              <a:t>hàng</a:t>
            </a:r>
            <a:r>
              <a:rPr lang="en-US"/>
              <a:t> </a:t>
            </a:r>
            <a:r>
              <a:rPr lang="en-US" err="1"/>
              <a:t>cho</a:t>
            </a:r>
            <a:r>
              <a:rPr lang="en-US"/>
              <a:t> </a:t>
            </a:r>
            <a:r>
              <a:rPr lang="en-US" err="1"/>
              <a:t>dự</a:t>
            </a:r>
            <a:r>
              <a:rPr lang="en-US"/>
              <a:t> </a:t>
            </a:r>
            <a:r>
              <a:rPr lang="en-US" err="1"/>
              <a:t>án</a:t>
            </a:r>
            <a:r>
              <a:rPr lang="en-US"/>
              <a:t>.</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trang</a:t>
            </a:r>
            <a:r>
              <a:rPr lang="en-US"/>
              <a:t> chi </a:t>
            </a:r>
            <a:r>
              <a:rPr lang="en-US" err="1"/>
              <a:t>tiết</a:t>
            </a:r>
            <a:r>
              <a:rPr lang="en-US"/>
              <a:t> </a:t>
            </a:r>
            <a:r>
              <a:rPr lang="en-US" err="1"/>
              <a:t>sản</a:t>
            </a:r>
            <a:r>
              <a:rPr lang="en-US"/>
              <a:t> </a:t>
            </a:r>
            <a:r>
              <a:rPr lang="en-US" err="1"/>
              <a:t>phẩm</a:t>
            </a:r>
            <a:r>
              <a:rPr lang="en-US"/>
              <a:t> </a:t>
            </a:r>
            <a:r>
              <a:rPr lang="en-US" err="1"/>
              <a:t>cho</a:t>
            </a:r>
            <a:r>
              <a:rPr lang="en-US"/>
              <a:t> </a:t>
            </a:r>
            <a:r>
              <a:rPr lang="en-US" err="1"/>
              <a:t>dự</a:t>
            </a:r>
            <a:r>
              <a:rPr lang="en-US"/>
              <a:t> </a:t>
            </a:r>
            <a:r>
              <a:rPr lang="en-US" err="1"/>
              <a:t>án</a:t>
            </a:r>
            <a:r>
              <a:rPr lang="en-US"/>
              <a:t>.</a:t>
            </a:r>
            <a:endParaRPr lang="vi-VN"/>
          </a:p>
        </p:txBody>
      </p:sp>
      <p:pic>
        <p:nvPicPr>
          <p:cNvPr id="4" name="Picture 1">
            <a:extLst>
              <a:ext uri="{FF2B5EF4-FFF2-40B4-BE49-F238E27FC236}">
                <a16:creationId xmlns:a16="http://schemas.microsoft.com/office/drawing/2014/main" id="{A283B624-B733-49DF-AC3C-49E0B548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0" y="2628820"/>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A88561DD-6CB9-4A9C-A9BF-BF5CE6DCE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62881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7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5. </a:t>
            </a:r>
            <a:r>
              <a:rPr lang="en-US" sz="2800" b="1" err="1">
                <a:latin typeface="Times New Roman" panose="02020603050405020304" pitchFamily="18" charset="0"/>
                <a:cs typeface="Times New Roman" panose="02020603050405020304" pitchFamily="18" charset="0"/>
              </a:rPr>
              <a:t>Thêm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chi </a:t>
            </a:r>
            <a:r>
              <a:rPr lang="en-US" sz="2800" b="1" err="1">
                <a:latin typeface="Times New Roman" panose="02020603050405020304" pitchFamily="18" charset="0"/>
                <a:cs typeface="Times New Roman" panose="02020603050405020304" pitchFamily="18" charset="0"/>
              </a:rPr>
              <a:t>tiết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đặt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Đưa</a:t>
            </a:r>
            <a:r>
              <a:rPr lang="en-US"/>
              <a:t> </a:t>
            </a:r>
            <a:r>
              <a:rPr lang="en-US" err="1"/>
              <a:t>dự</a:t>
            </a:r>
            <a:r>
              <a:rPr lang="en-US"/>
              <a:t> </a:t>
            </a:r>
            <a:r>
              <a:rPr lang="en-US" err="1"/>
              <a:t>án</a:t>
            </a:r>
            <a:r>
              <a:rPr lang="en-US"/>
              <a:t> </a:t>
            </a:r>
            <a:r>
              <a:rPr lang="en-US" err="1"/>
              <a:t>lên</a:t>
            </a:r>
            <a:r>
              <a:rPr lang="en-US"/>
              <a:t> </a:t>
            </a:r>
            <a:r>
              <a:rPr lang="en-US" err="1"/>
              <a:t>github</a:t>
            </a:r>
            <a:r>
              <a:rPr lang="en-US"/>
              <a:t>.</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chức</a:t>
            </a:r>
            <a:r>
              <a:rPr lang="en-US"/>
              <a:t> </a:t>
            </a:r>
            <a:r>
              <a:rPr lang="en-US" err="1"/>
              <a:t>năng</a:t>
            </a:r>
            <a:r>
              <a:rPr lang="en-US"/>
              <a:t> </a:t>
            </a:r>
            <a:r>
              <a:rPr lang="en-US" err="1"/>
              <a:t>tìm</a:t>
            </a:r>
            <a:r>
              <a:rPr lang="en-US"/>
              <a:t> </a:t>
            </a:r>
            <a:r>
              <a:rPr lang="en-US" err="1"/>
              <a:t>kiếm</a:t>
            </a:r>
            <a:r>
              <a:rPr lang="en-US"/>
              <a:t> </a:t>
            </a:r>
            <a:r>
              <a:rPr lang="en-US" err="1"/>
              <a:t>cho</a:t>
            </a:r>
            <a:r>
              <a:rPr lang="en-US"/>
              <a:t> </a:t>
            </a:r>
            <a:r>
              <a:rPr lang="en-US" err="1"/>
              <a:t>trang</a:t>
            </a:r>
            <a:r>
              <a:rPr lang="en-US"/>
              <a:t> web.</a:t>
            </a:r>
            <a:endParaRPr lang="vi-VN"/>
          </a:p>
        </p:txBody>
      </p:sp>
      <p:pic>
        <p:nvPicPr>
          <p:cNvPr id="4" name="Picture 1">
            <a:extLst>
              <a:ext uri="{FF2B5EF4-FFF2-40B4-BE49-F238E27FC236}">
                <a16:creationId xmlns:a16="http://schemas.microsoft.com/office/drawing/2014/main" id="{219CB45C-4765-4F6B-90B0-91BB52EF4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89" y="268338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3F87C791-26BF-41B4-A9AF-750467D04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376" y="2688446"/>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5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242922"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server:</a:t>
            </a:r>
          </a:p>
        </p:txBody>
      </p:sp>
      <p:sp>
        <p:nvSpPr>
          <p:cNvPr id="7" name="TextBox 6"/>
          <p:cNvSpPr txBox="1"/>
          <p:nvPr/>
        </p:nvSpPr>
        <p:spPr>
          <a:xfrm>
            <a:off x="1379323" y="2683401"/>
            <a:ext cx="3929277" cy="646331"/>
          </a:xfrm>
          <a:prstGeom prst="rect">
            <a:avLst/>
          </a:prstGeom>
          <a:noFill/>
        </p:spPr>
        <p:txBody>
          <a:bodyPr wrap="square" rtlCol="0">
            <a:spAutoFit/>
          </a:bodyPr>
          <a:lstStyle/>
          <a:p>
            <a:pPr algn="just"/>
            <a:r>
              <a:rPr lang="en-US" err="1"/>
              <a:t>Thêm</a:t>
            </a:r>
            <a:r>
              <a:rPr lang="en-US"/>
              <a:t> </a:t>
            </a:r>
            <a:r>
              <a:rPr lang="en-US" err="1"/>
              <a:t>chức</a:t>
            </a:r>
            <a:r>
              <a:rPr lang="en-US"/>
              <a:t> </a:t>
            </a:r>
            <a:r>
              <a:rPr lang="en-US" err="1"/>
              <a:t>năng</a:t>
            </a:r>
            <a:r>
              <a:rPr lang="en-US"/>
              <a:t> </a:t>
            </a:r>
            <a:r>
              <a:rPr lang="en-US" err="1"/>
              <a:t>hiển</a:t>
            </a:r>
            <a:r>
              <a:rPr lang="en-US"/>
              <a:t> </a:t>
            </a:r>
            <a:r>
              <a:rPr lang="en-US" err="1"/>
              <a:t>thị</a:t>
            </a:r>
            <a:r>
              <a:rPr lang="en-US"/>
              <a:t>, </a:t>
            </a:r>
            <a:r>
              <a:rPr lang="en-US" err="1"/>
              <a:t>thêm</a:t>
            </a:r>
            <a:r>
              <a:rPr lang="en-US"/>
              <a:t> </a:t>
            </a:r>
            <a:r>
              <a:rPr lang="en-US" err="1"/>
              <a:t>và</a:t>
            </a:r>
            <a:r>
              <a:rPr lang="en-US"/>
              <a:t> </a:t>
            </a:r>
            <a:r>
              <a:rPr lang="en-US" err="1"/>
              <a:t>cập</a:t>
            </a:r>
            <a:r>
              <a:rPr lang="en-US"/>
              <a:t> </a:t>
            </a:r>
            <a:r>
              <a:rPr lang="en-US" err="1"/>
              <a:t>nhật</a:t>
            </a:r>
            <a:r>
              <a:rPr lang="en-US"/>
              <a:t> </a:t>
            </a:r>
            <a:r>
              <a:rPr lang="en-US" err="1"/>
              <a:t>sản</a:t>
            </a:r>
            <a:r>
              <a:rPr lang="en-US"/>
              <a:t> </a:t>
            </a:r>
            <a:r>
              <a:rPr lang="en-US" err="1"/>
              <a:t>phẩm</a:t>
            </a:r>
            <a:r>
              <a:rPr lang="en-US"/>
              <a:t>.</a:t>
            </a:r>
          </a:p>
        </p:txBody>
      </p:sp>
      <p:sp>
        <p:nvSpPr>
          <p:cNvPr id="8" name="TextBox 7"/>
          <p:cNvSpPr txBox="1"/>
          <p:nvPr/>
        </p:nvSpPr>
        <p:spPr>
          <a:xfrm>
            <a:off x="6680200" y="2821900"/>
            <a:ext cx="3848100" cy="369332"/>
          </a:xfrm>
          <a:prstGeom prst="rect">
            <a:avLst/>
          </a:prstGeom>
          <a:noFill/>
        </p:spPr>
        <p:txBody>
          <a:bodyPr wrap="square" rtlCol="0">
            <a:spAutoFit/>
          </a:bodyPr>
          <a:lstStyle/>
          <a:p>
            <a:r>
              <a:rPr lang="en-US" err="1"/>
              <a:t>Tạo</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cho</a:t>
            </a:r>
            <a:r>
              <a:rPr lang="en-US"/>
              <a:t> </a:t>
            </a:r>
            <a:r>
              <a:rPr lang="en-US" err="1"/>
              <a:t>dự</a:t>
            </a:r>
            <a:r>
              <a:rPr lang="en-US"/>
              <a:t> </a:t>
            </a:r>
            <a:r>
              <a:rPr lang="en-US" err="1"/>
              <a:t>án</a:t>
            </a:r>
            <a:endParaRPr lang="en-US"/>
          </a:p>
        </p:txBody>
      </p:sp>
      <p:pic>
        <p:nvPicPr>
          <p:cNvPr id="5" name="Picture 1">
            <a:extLst>
              <a:ext uri="{FF2B5EF4-FFF2-40B4-BE49-F238E27FC236}">
                <a16:creationId xmlns:a16="http://schemas.microsoft.com/office/drawing/2014/main" id="{301A631A-7401-415E-8947-02B1F89A4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3429000"/>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FC6336AC-AC47-49C9-8153-046DE737F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385" y="3429000"/>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273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242922"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server:</a:t>
            </a:r>
          </a:p>
        </p:txBody>
      </p:sp>
      <p:sp>
        <p:nvSpPr>
          <p:cNvPr id="7" name="TextBox 6"/>
          <p:cNvSpPr txBox="1"/>
          <p:nvPr/>
        </p:nvSpPr>
        <p:spPr>
          <a:xfrm>
            <a:off x="1379323" y="2637234"/>
            <a:ext cx="9872877" cy="646331"/>
          </a:xfrm>
          <a:prstGeom prst="rect">
            <a:avLst/>
          </a:prstGeom>
          <a:noFill/>
        </p:spPr>
        <p:txBody>
          <a:bodyPr wrap="square" rtlCol="0">
            <a:spAutoFit/>
          </a:bodyPr>
          <a:lstStyle/>
          <a:p>
            <a:pPr algn="just"/>
            <a:r>
              <a:rPr lang="en-US" err="1"/>
              <a:t>Thêm</a:t>
            </a:r>
            <a:r>
              <a:rPr lang="en-US"/>
              <a:t> </a:t>
            </a:r>
            <a:r>
              <a:rPr lang="en-US" err="1"/>
              <a:t>sản</a:t>
            </a:r>
            <a:r>
              <a:rPr lang="en-US"/>
              <a:t> </a:t>
            </a:r>
            <a:r>
              <a:rPr lang="en-US" err="1"/>
              <a:t>phẩm</a:t>
            </a:r>
            <a:r>
              <a:rPr lang="en-US"/>
              <a:t> </a:t>
            </a:r>
            <a:r>
              <a:rPr lang="en-US" err="1"/>
              <a:t>từ</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và</a:t>
            </a:r>
            <a:r>
              <a:rPr lang="en-US"/>
              <a:t> </a:t>
            </a:r>
            <a:r>
              <a:rPr lang="en-US" err="1"/>
              <a:t>hiển</a:t>
            </a:r>
            <a:r>
              <a:rPr lang="en-US"/>
              <a:t> </a:t>
            </a:r>
            <a:r>
              <a:rPr lang="en-US" err="1"/>
              <a:t>thị</a:t>
            </a:r>
            <a:r>
              <a:rPr lang="en-US"/>
              <a:t> </a:t>
            </a:r>
            <a:r>
              <a:rPr lang="en-US" err="1"/>
              <a:t>lên</a:t>
            </a:r>
            <a:r>
              <a:rPr lang="en-US"/>
              <a:t> server, </a:t>
            </a:r>
            <a:r>
              <a:rPr lang="en-US" err="1"/>
              <a:t>thêm</a:t>
            </a:r>
            <a:r>
              <a:rPr lang="en-US"/>
              <a:t> </a:t>
            </a:r>
            <a:r>
              <a:rPr lang="en-US" err="1"/>
              <a:t>chức</a:t>
            </a:r>
            <a:r>
              <a:rPr lang="en-US"/>
              <a:t> </a:t>
            </a:r>
            <a:r>
              <a:rPr lang="en-US" err="1"/>
              <a:t>năng</a:t>
            </a:r>
            <a:r>
              <a:rPr lang="en-US"/>
              <a:t> </a:t>
            </a:r>
            <a:r>
              <a:rPr lang="en-US" err="1"/>
              <a:t>lọc</a:t>
            </a:r>
            <a:r>
              <a:rPr lang="en-US"/>
              <a:t> </a:t>
            </a:r>
            <a:r>
              <a:rPr lang="en-US" err="1"/>
              <a:t>theo</a:t>
            </a:r>
            <a:r>
              <a:rPr lang="en-US"/>
              <a:t> </a:t>
            </a:r>
            <a:r>
              <a:rPr lang="en-US" err="1"/>
              <a:t>giá</a:t>
            </a:r>
            <a:r>
              <a:rPr lang="en-US"/>
              <a:t> </a:t>
            </a:r>
            <a:r>
              <a:rPr lang="en-US" err="1"/>
              <a:t>tiền</a:t>
            </a:r>
            <a:r>
              <a:rPr lang="en-US"/>
              <a:t> </a:t>
            </a:r>
            <a:r>
              <a:rPr lang="en-US" err="1"/>
              <a:t>và</a:t>
            </a:r>
            <a:r>
              <a:rPr lang="en-US"/>
              <a:t> </a:t>
            </a:r>
            <a:r>
              <a:rPr lang="en-US" err="1"/>
              <a:t>lọc</a:t>
            </a:r>
            <a:r>
              <a:rPr lang="en-US"/>
              <a:t> </a:t>
            </a:r>
            <a:r>
              <a:rPr lang="en-US" err="1"/>
              <a:t>theo</a:t>
            </a:r>
            <a:r>
              <a:rPr lang="en-US"/>
              <a:t> 1 </a:t>
            </a:r>
            <a:r>
              <a:rPr lang="en-US" err="1"/>
              <a:t>số</a:t>
            </a:r>
            <a:r>
              <a:rPr lang="en-US"/>
              <a:t> </a:t>
            </a:r>
            <a:r>
              <a:rPr lang="en-US" err="1"/>
              <a:t>tiêu</a:t>
            </a:r>
            <a:r>
              <a:rPr lang="en-US"/>
              <a:t> </a:t>
            </a:r>
            <a:r>
              <a:rPr lang="en-US" err="1"/>
              <a:t>chí</a:t>
            </a:r>
            <a:r>
              <a:rPr lang="en-US"/>
              <a:t>.</a:t>
            </a:r>
          </a:p>
        </p:txBody>
      </p:sp>
      <p:pic>
        <p:nvPicPr>
          <p:cNvPr id="5" name="Picture 1">
            <a:extLst>
              <a:ext uri="{FF2B5EF4-FFF2-40B4-BE49-F238E27FC236}">
                <a16:creationId xmlns:a16="http://schemas.microsoft.com/office/drawing/2014/main" id="{1A24FB8B-3187-4EEB-9671-11F7C7F99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3283565"/>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870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Xây</a:t>
            </a:r>
            <a:r>
              <a:rPr lang="en-US"/>
              <a:t> </a:t>
            </a:r>
            <a:r>
              <a:rPr lang="en-US" err="1"/>
              <a:t>dựng</a:t>
            </a:r>
            <a:r>
              <a:rPr lang="en-US"/>
              <a:t> </a:t>
            </a:r>
            <a:r>
              <a:rPr lang="en-US" err="1"/>
              <a:t>trang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và</a:t>
            </a:r>
            <a:r>
              <a:rPr lang="en-US"/>
              <a:t> </a:t>
            </a:r>
            <a:r>
              <a:rPr lang="en-US" err="1"/>
              <a:t>thêm</a:t>
            </a:r>
            <a:r>
              <a:rPr lang="en-US"/>
              <a:t> </a:t>
            </a:r>
            <a:r>
              <a:rPr lang="en-US" err="1"/>
              <a:t>sản</a:t>
            </a:r>
            <a:r>
              <a:rPr lang="en-US"/>
              <a:t> </a:t>
            </a:r>
            <a:r>
              <a:rPr lang="en-US" err="1"/>
              <a:t>phẩm</a:t>
            </a:r>
            <a:r>
              <a:rPr lang="en-US"/>
              <a:t> </a:t>
            </a:r>
            <a:r>
              <a:rPr lang="en-US" err="1"/>
              <a:t>từ</a:t>
            </a:r>
            <a:r>
              <a:rPr lang="en-US"/>
              <a:t> server </a:t>
            </a:r>
            <a:r>
              <a:rPr lang="en-US" err="1"/>
              <a:t>lên</a:t>
            </a:r>
            <a:r>
              <a:rPr lang="en-US"/>
              <a:t> </a:t>
            </a:r>
            <a:r>
              <a:rPr lang="en-US" err="1"/>
              <a:t>trang</a:t>
            </a:r>
            <a:r>
              <a:rPr lang="en-US"/>
              <a:t> </a:t>
            </a:r>
            <a:r>
              <a:rPr lang="en-US" err="1"/>
              <a:t>người</a:t>
            </a:r>
            <a:r>
              <a:rPr lang="en-US"/>
              <a:t> </a:t>
            </a:r>
            <a:r>
              <a:rPr lang="en-US" err="1"/>
              <a:t>dùng</a:t>
            </a:r>
            <a:r>
              <a:rPr lang="en-US"/>
              <a:t>.</a:t>
            </a:r>
          </a:p>
        </p:txBody>
      </p:sp>
      <p:pic>
        <p:nvPicPr>
          <p:cNvPr id="5" name="Picture 1">
            <a:extLst>
              <a:ext uri="{FF2B5EF4-FFF2-40B4-BE49-F238E27FC236}">
                <a16:creationId xmlns:a16="http://schemas.microsoft.com/office/drawing/2014/main" id="{B5CE62C7-FD16-4267-BAA0-7C614F4D1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72" y="3235427"/>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D8052D2B-E1AB-4E7E-B217-C45CEEA98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761" y="3235426"/>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0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Xây</a:t>
            </a:r>
            <a:r>
              <a:rPr lang="en-US"/>
              <a:t> </a:t>
            </a:r>
            <a:r>
              <a:rPr lang="en-US" err="1"/>
              <a:t>dựng</a:t>
            </a:r>
            <a:r>
              <a:rPr lang="en-US"/>
              <a:t> </a:t>
            </a:r>
            <a:r>
              <a:rPr lang="en-US" err="1"/>
              <a:t>trang</a:t>
            </a:r>
            <a:r>
              <a:rPr lang="en-US"/>
              <a:t> chi </a:t>
            </a:r>
            <a:r>
              <a:rPr lang="en-US" err="1"/>
              <a:t>tiết</a:t>
            </a:r>
            <a:r>
              <a:rPr lang="en-US"/>
              <a:t> </a:t>
            </a:r>
            <a:r>
              <a:rPr lang="en-US" err="1"/>
              <a:t>sản</a:t>
            </a:r>
            <a:r>
              <a:rPr lang="en-US"/>
              <a:t> </a:t>
            </a:r>
            <a:r>
              <a:rPr lang="en-US" err="1"/>
              <a:t>phẩm</a:t>
            </a:r>
            <a:r>
              <a:rPr lang="en-US"/>
              <a:t> </a:t>
            </a:r>
            <a:r>
              <a:rPr lang="en-US" err="1"/>
              <a:t>và</a:t>
            </a:r>
            <a:r>
              <a:rPr lang="en-US"/>
              <a:t> </a:t>
            </a:r>
            <a:r>
              <a:rPr lang="en-US" err="1"/>
              <a:t>đặt</a:t>
            </a:r>
            <a:r>
              <a:rPr lang="en-US"/>
              <a:t> </a:t>
            </a:r>
            <a:r>
              <a:rPr lang="en-US" err="1"/>
              <a:t>hàng</a:t>
            </a:r>
            <a:r>
              <a:rPr lang="en-US"/>
              <a:t> </a:t>
            </a:r>
            <a:r>
              <a:rPr lang="en-US" err="1"/>
              <a:t>sản</a:t>
            </a:r>
            <a:r>
              <a:rPr lang="en-US"/>
              <a:t> </a:t>
            </a:r>
            <a:r>
              <a:rPr lang="en-US" err="1"/>
              <a:t>phẩm</a:t>
            </a:r>
            <a:r>
              <a:rPr lang="en-US"/>
              <a:t>.</a:t>
            </a:r>
          </a:p>
        </p:txBody>
      </p:sp>
      <p:pic>
        <p:nvPicPr>
          <p:cNvPr id="5" name="Picture 1">
            <a:extLst>
              <a:ext uri="{FF2B5EF4-FFF2-40B4-BE49-F238E27FC236}">
                <a16:creationId xmlns:a16="http://schemas.microsoft.com/office/drawing/2014/main" id="{13D16C39-0D76-40EB-A292-0B67F365E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86" y="3467115"/>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335AF566-97AC-43DB-90DF-C5671FCE7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67" y="3429000"/>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470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Thêm</a:t>
            </a:r>
            <a:r>
              <a:rPr lang="en-US"/>
              <a:t> </a:t>
            </a:r>
            <a:r>
              <a:rPr lang="en-US" err="1"/>
              <a:t>chức</a:t>
            </a:r>
            <a:r>
              <a:rPr lang="en-US"/>
              <a:t> </a:t>
            </a:r>
            <a:r>
              <a:rPr lang="en-US" err="1"/>
              <a:t>năng</a:t>
            </a:r>
            <a:r>
              <a:rPr lang="en-US"/>
              <a:t> </a:t>
            </a:r>
            <a:r>
              <a:rPr lang="en-US" err="1"/>
              <a:t>tìm</a:t>
            </a:r>
            <a:r>
              <a:rPr lang="en-US"/>
              <a:t> </a:t>
            </a:r>
            <a:r>
              <a:rPr lang="en-US" err="1"/>
              <a:t>kiếm</a:t>
            </a:r>
            <a:r>
              <a:rPr lang="en-US"/>
              <a:t> </a:t>
            </a:r>
            <a:r>
              <a:rPr lang="en-US" err="1"/>
              <a:t>và</a:t>
            </a:r>
            <a:r>
              <a:rPr lang="en-US"/>
              <a:t> </a:t>
            </a:r>
            <a:r>
              <a:rPr lang="en-US" err="1"/>
              <a:t>đưa</a:t>
            </a:r>
            <a:r>
              <a:rPr lang="en-US"/>
              <a:t> </a:t>
            </a:r>
            <a:r>
              <a:rPr lang="en-US" err="1"/>
              <a:t>dự</a:t>
            </a:r>
            <a:r>
              <a:rPr lang="en-US"/>
              <a:t> </a:t>
            </a:r>
            <a:r>
              <a:rPr lang="en-US" err="1"/>
              <a:t>án</a:t>
            </a:r>
            <a:r>
              <a:rPr lang="en-US"/>
              <a:t> </a:t>
            </a:r>
            <a:r>
              <a:rPr lang="en-US" err="1"/>
              <a:t>lên</a:t>
            </a:r>
            <a:r>
              <a:rPr lang="en-US"/>
              <a:t> </a:t>
            </a:r>
            <a:r>
              <a:rPr lang="en-US" err="1"/>
              <a:t>github</a:t>
            </a:r>
            <a:r>
              <a:rPr lang="en-US"/>
              <a:t>.</a:t>
            </a:r>
          </a:p>
        </p:txBody>
      </p:sp>
      <p:pic>
        <p:nvPicPr>
          <p:cNvPr id="5" name="Picture 1">
            <a:extLst>
              <a:ext uri="{FF2B5EF4-FFF2-40B4-BE49-F238E27FC236}">
                <a16:creationId xmlns:a16="http://schemas.microsoft.com/office/drawing/2014/main" id="{B2327D88-DD12-4B02-BF3E-6ED65B25C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6" y="3305175"/>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a:extLst>
              <a:ext uri="{FF2B5EF4-FFF2-40B4-BE49-F238E27FC236}">
                <a16:creationId xmlns:a16="http://schemas.microsoft.com/office/drawing/2014/main" id="{8DFEF433-AD8F-443E-A630-82D1C887A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291" y="3305175"/>
            <a:ext cx="558165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7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728200" cy="477837"/>
          </a:xfrm>
        </p:spPr>
        <p:txBody>
          <a:bodyPr>
            <a:noAutofit/>
          </a:bodyPr>
          <a:lstStyle/>
          <a:p>
            <a:r>
              <a:rPr lang="en-US" sz="3200" b="1">
                <a:latin typeface="Times New Roman" panose="02020603050405020304" pitchFamily="18" charset="0"/>
                <a:cs typeface="Times New Roman" panose="02020603050405020304" pitchFamily="18" charset="0"/>
              </a:rPr>
              <a:t>CHƯƠNG 5: KẾT LUẬN VÀ HƯỚNG PHÁT TRIỂN</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luận</a:t>
            </a:r>
            <a:r>
              <a:rPr lang="en-US" sz="2800" b="1">
                <a:latin typeface="Times New Roman" panose="02020603050405020304" pitchFamily="18" charset="0"/>
                <a:cs typeface="Times New Roman" panose="02020603050405020304" pitchFamily="18" charset="0"/>
              </a:rPr>
              <a:t>:</a:t>
            </a:r>
            <a:endParaRPr lang="vi-VN" sz="2800"/>
          </a:p>
        </p:txBody>
      </p:sp>
      <p:sp>
        <p:nvSpPr>
          <p:cNvPr id="5" name="TextBox 4"/>
          <p:cNvSpPr txBox="1"/>
          <p:nvPr/>
        </p:nvSpPr>
        <p:spPr>
          <a:xfrm>
            <a:off x="1234458" y="2035279"/>
            <a:ext cx="10255177" cy="1882567"/>
          </a:xfrm>
          <a:prstGeom prst="rect">
            <a:avLst/>
          </a:prstGeom>
          <a:noFill/>
        </p:spPr>
        <p:txBody>
          <a:bodyPr wrap="square" numCol="1" rtlCol="0">
            <a:spAutoFit/>
          </a:bodyPr>
          <a:lstStyle/>
          <a:p>
            <a:pPr marL="0" marR="0" indent="457200">
              <a:spcBef>
                <a:spcPts val="0"/>
              </a:spcBef>
              <a:spcAft>
                <a:spcPts val="1000"/>
              </a:spcAft>
            </a:pPr>
            <a:r>
              <a:rPr lang="en-US">
                <a:effectLst/>
                <a:latin typeface="Times New Roman" panose="02020603050405020304" pitchFamily="18" charset="0"/>
                <a:ea typeface="Times New Roman" panose="02020603050405020304" pitchFamily="18" charset="0"/>
              </a:rPr>
              <a:t>Dự án xây dựng website bán máy tính đã đạt được những kết quả tích cực và mang lại những đóng góp quan trọng trong quá trình triển khai và phát triển. Tôi đã thành công trong việc tạo ra một nền tảng thân thiện người dùng, giúp người tiêu dùng dễ dàng tìm kiếm và mua sắm sản phẩm.</a:t>
            </a:r>
          </a:p>
          <a:p>
            <a:pPr marL="0" marR="0" indent="457200">
              <a:spcBef>
                <a:spcPts val="0"/>
              </a:spcBef>
              <a:spcAft>
                <a:spcPts val="1000"/>
              </a:spcAft>
            </a:pPr>
            <a:r>
              <a:rPr lang="en-US">
                <a:effectLst/>
                <a:latin typeface="Times New Roman" panose="02020603050405020304" pitchFamily="18" charset="0"/>
                <a:ea typeface="Times New Roman" panose="02020603050405020304" pitchFamily="18" charset="0"/>
              </a:rPr>
              <a:t>Đối với những đóng góp mới, tôi đã áp dụng các phương pháp và công nghệ mới nhất để cải thiện trải nghiệm người dùng. Giao diện thân thiện, quản lý đơn hàng hiệu quả, và khả năng tương tác cao là những điểm nổi bật mà chúng tôi đã đem đến.</a:t>
            </a:r>
          </a:p>
        </p:txBody>
      </p:sp>
      <p:sp>
        <p:nvSpPr>
          <p:cNvPr id="9" name="TextBox 8"/>
          <p:cNvSpPr txBox="1"/>
          <p:nvPr/>
        </p:nvSpPr>
        <p:spPr>
          <a:xfrm>
            <a:off x="1234458" y="4693595"/>
            <a:ext cx="6842742" cy="1477328"/>
          </a:xfrm>
          <a:prstGeom prst="rect">
            <a:avLst/>
          </a:prstGeom>
          <a:noFill/>
        </p:spPr>
        <p:txBody>
          <a:bodyPr wrap="square" rtlCol="0">
            <a:spAutoFit/>
          </a:bodyPr>
          <a:lstStyle/>
          <a:p>
            <a:pPr marL="285750" indent="-285750">
              <a:buFont typeface="Arial" panose="020B0604020202020204" pitchFamily="34" charset="0"/>
              <a:buChar char="•"/>
            </a:pPr>
            <a:r>
              <a:rPr lang="en-US" err="1"/>
              <a:t>Thiếu</a:t>
            </a:r>
            <a:r>
              <a:rPr lang="en-US"/>
              <a:t> </a:t>
            </a:r>
            <a:r>
              <a:rPr lang="en-US" err="1"/>
              <a:t>chức</a:t>
            </a:r>
            <a:r>
              <a:rPr lang="en-US"/>
              <a:t> </a:t>
            </a:r>
            <a:r>
              <a:rPr lang="en-US" err="1"/>
              <a:t>năng</a:t>
            </a:r>
            <a:r>
              <a:rPr lang="en-US"/>
              <a:t> </a:t>
            </a:r>
            <a:r>
              <a:rPr lang="en-US" err="1"/>
              <a:t>thêm</a:t>
            </a:r>
            <a:r>
              <a:rPr lang="en-US"/>
              <a:t> </a:t>
            </a:r>
            <a:r>
              <a:rPr lang="en-US" err="1"/>
              <a:t>sản</a:t>
            </a:r>
            <a:r>
              <a:rPr lang="en-US"/>
              <a:t> </a:t>
            </a:r>
            <a:r>
              <a:rPr lang="en-US" err="1"/>
              <a:t>phẩm</a:t>
            </a:r>
            <a:r>
              <a:rPr lang="en-US"/>
              <a:t> </a:t>
            </a:r>
            <a:r>
              <a:rPr lang="en-US" err="1"/>
              <a:t>vào</a:t>
            </a:r>
            <a:r>
              <a:rPr lang="en-US"/>
              <a:t> </a:t>
            </a:r>
            <a:r>
              <a:rPr lang="en-US" err="1"/>
              <a:t>giỏ</a:t>
            </a:r>
            <a:r>
              <a:rPr lang="en-US"/>
              <a:t> </a:t>
            </a:r>
            <a:r>
              <a:rPr lang="en-US" err="1"/>
              <a:t>hàng</a:t>
            </a:r>
            <a:r>
              <a:rPr lang="en-US"/>
              <a:t>.</a:t>
            </a:r>
          </a:p>
          <a:p>
            <a:pPr marL="285750" indent="-285750">
              <a:buFont typeface="Arial" panose="020B0604020202020204" pitchFamily="34" charset="0"/>
              <a:buChar char="•"/>
            </a:pPr>
            <a:r>
              <a:rPr lang="en-US" err="1"/>
              <a:t>Thiếu</a:t>
            </a:r>
            <a:r>
              <a:rPr lang="en-US"/>
              <a:t> </a:t>
            </a:r>
            <a:r>
              <a:rPr lang="en-US" err="1"/>
              <a:t>chức</a:t>
            </a:r>
            <a:r>
              <a:rPr lang="en-US"/>
              <a:t> </a:t>
            </a:r>
            <a:r>
              <a:rPr lang="en-US" err="1"/>
              <a:t>năng</a:t>
            </a:r>
            <a:r>
              <a:rPr lang="en-US"/>
              <a:t> </a:t>
            </a:r>
            <a:r>
              <a:rPr lang="en-US" err="1"/>
              <a:t>đăng</a:t>
            </a:r>
            <a:r>
              <a:rPr lang="en-US"/>
              <a:t> </a:t>
            </a:r>
            <a:r>
              <a:rPr lang="en-US" err="1"/>
              <a:t>nhập</a:t>
            </a:r>
            <a:r>
              <a:rPr lang="en-US"/>
              <a:t> </a:t>
            </a:r>
            <a:r>
              <a:rPr lang="en-US" err="1"/>
              <a:t>và</a:t>
            </a:r>
            <a:r>
              <a:rPr lang="en-US"/>
              <a:t> </a:t>
            </a:r>
            <a:r>
              <a:rPr lang="en-US" err="1"/>
              <a:t>đăng</a:t>
            </a:r>
            <a:r>
              <a:rPr lang="en-US"/>
              <a:t> </a:t>
            </a:r>
            <a:r>
              <a:rPr lang="en-US" err="1"/>
              <a:t>kí</a:t>
            </a:r>
            <a:r>
              <a:rPr lang="en-US"/>
              <a:t> </a:t>
            </a:r>
            <a:r>
              <a:rPr lang="en-US" err="1"/>
              <a:t>tài</a:t>
            </a:r>
            <a:r>
              <a:rPr lang="en-US"/>
              <a:t> </a:t>
            </a:r>
            <a:r>
              <a:rPr lang="en-US" err="1"/>
              <a:t>khoản</a:t>
            </a:r>
            <a:r>
              <a:rPr lang="en-US"/>
              <a:t>.</a:t>
            </a:r>
          </a:p>
          <a:p>
            <a:pPr marL="285750" indent="-285750">
              <a:buFont typeface="Arial" panose="020B0604020202020204" pitchFamily="34" charset="0"/>
              <a:buChar char="•"/>
            </a:pPr>
            <a:r>
              <a:rPr lang="en-US"/>
              <a:t>Chức </a:t>
            </a:r>
            <a:r>
              <a:rPr lang="en-US" err="1"/>
              <a:t>năng</a:t>
            </a:r>
            <a:r>
              <a:rPr lang="en-US"/>
              <a:t> </a:t>
            </a:r>
            <a:r>
              <a:rPr lang="en-US" err="1"/>
              <a:t>quản</a:t>
            </a:r>
            <a:r>
              <a:rPr lang="en-US"/>
              <a:t> </a:t>
            </a:r>
            <a:r>
              <a:rPr lang="en-US" err="1"/>
              <a:t>lý</a:t>
            </a:r>
            <a:r>
              <a:rPr lang="en-US"/>
              <a:t> </a:t>
            </a:r>
            <a:r>
              <a:rPr lang="en-US" err="1"/>
              <a:t>hóa</a:t>
            </a:r>
            <a:r>
              <a:rPr lang="en-US"/>
              <a:t> </a:t>
            </a:r>
            <a:r>
              <a:rPr lang="en-US" err="1"/>
              <a:t>đơn</a:t>
            </a:r>
            <a:r>
              <a:rPr lang="en-US"/>
              <a:t> </a:t>
            </a:r>
            <a:r>
              <a:rPr lang="en-US" err="1"/>
              <a:t>đặt</a:t>
            </a:r>
            <a:r>
              <a:rPr lang="en-US"/>
              <a:t> hang còn sơ xày.</a:t>
            </a:r>
          </a:p>
          <a:p>
            <a:pPr marL="285750" indent="-285750">
              <a:buFont typeface="Arial" panose="020B0604020202020204" pitchFamily="34" charset="0"/>
              <a:buChar char="•"/>
            </a:pPr>
            <a:r>
              <a:rPr lang="en-US" err="1"/>
              <a:t>Giao</a:t>
            </a:r>
            <a:r>
              <a:rPr lang="en-US"/>
              <a:t> </a:t>
            </a:r>
            <a:r>
              <a:rPr lang="en-US" err="1"/>
              <a:t>diện</a:t>
            </a:r>
            <a:r>
              <a:rPr lang="en-US"/>
              <a:t> </a:t>
            </a:r>
            <a:r>
              <a:rPr lang="en-US" err="1"/>
              <a:t>còn</a:t>
            </a:r>
            <a:r>
              <a:rPr lang="en-US"/>
              <a:t> </a:t>
            </a:r>
            <a:r>
              <a:rPr lang="en-US" err="1"/>
              <a:t>sơ</a:t>
            </a:r>
            <a:r>
              <a:rPr lang="en-US"/>
              <a:t> </a:t>
            </a:r>
            <a:r>
              <a:rPr lang="en-US" err="1"/>
              <a:t>xài</a:t>
            </a:r>
            <a:r>
              <a:rPr lang="en-US"/>
              <a:t> </a:t>
            </a:r>
            <a:r>
              <a:rPr lang="en-US" err="1"/>
              <a:t>chưa</a:t>
            </a:r>
            <a:r>
              <a:rPr lang="en-US"/>
              <a:t> </a:t>
            </a:r>
            <a:r>
              <a:rPr lang="en-US" err="1"/>
              <a:t>được</a:t>
            </a:r>
            <a:r>
              <a:rPr lang="en-US"/>
              <a:t> </a:t>
            </a:r>
            <a:r>
              <a:rPr lang="en-US" err="1"/>
              <a:t>nâng</a:t>
            </a:r>
            <a:r>
              <a:rPr lang="en-US"/>
              <a:t> cấp</a:t>
            </a:r>
          </a:p>
          <a:p>
            <a:pPr marL="285750" indent="-285750">
              <a:buFont typeface="Arial" panose="020B0604020202020204" pitchFamily="34" charset="0"/>
              <a:buChar char="•"/>
            </a:pPr>
            <a:r>
              <a:rPr lang="en-US"/>
              <a:t>Số lượng sản phẩm hạn chế</a:t>
            </a:r>
          </a:p>
        </p:txBody>
      </p:sp>
      <p:sp>
        <p:nvSpPr>
          <p:cNvPr id="10" name="Tiêu đề phụ 2">
            <a:extLst>
              <a:ext uri="{FF2B5EF4-FFF2-40B4-BE49-F238E27FC236}">
                <a16:creationId xmlns:a16="http://schemas.microsoft.com/office/drawing/2014/main" id="{328F48C6-5478-877A-6E77-92E98E072079}"/>
              </a:ext>
            </a:extLst>
          </p:cNvPr>
          <p:cNvSpPr txBox="1">
            <a:spLocks/>
          </p:cNvSpPr>
          <p:nvPr/>
        </p:nvSpPr>
        <p:spPr>
          <a:xfrm>
            <a:off x="829630" y="4120486"/>
            <a:ext cx="9698670" cy="5731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just"/>
            <a:r>
              <a:rPr lang="en-US" sz="2800" b="1">
                <a:latin typeface="Times New Roman" panose="02020603050405020304" pitchFamily="18" charset="0"/>
                <a:cs typeface="Times New Roman" panose="02020603050405020304" pitchFamily="18" charset="0"/>
              </a:rPr>
              <a:t>Hạn chế:</a:t>
            </a:r>
            <a:endParaRPr lang="vi-VN" sz="2800"/>
          </a:p>
        </p:txBody>
      </p:sp>
    </p:spTree>
    <p:extLst>
      <p:ext uri="{BB962C8B-B14F-4D97-AF65-F5344CB8AC3E}">
        <p14:creationId xmlns:p14="http://schemas.microsoft.com/office/powerpoint/2010/main" val="201887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BBE7-420D-4E7D-AC04-7DBB86E168FC}"/>
              </a:ext>
            </a:extLst>
          </p:cNvPr>
          <p:cNvSpPr>
            <a:spLocks noGrp="1"/>
          </p:cNvSpPr>
          <p:nvPr>
            <p:ph type="title"/>
          </p:nvPr>
        </p:nvSpPr>
        <p:spPr/>
        <p:txBody>
          <a:bodyPr>
            <a:normAutofit/>
          </a:bodyPr>
          <a:lstStyle/>
          <a:p>
            <a:pPr algn="ctr"/>
            <a:r>
              <a:rPr lang="en-US" sz="3200" b="1">
                <a:latin typeface="Times New Roman" panose="02020603050405020304" pitchFamily="18" charset="0"/>
                <a:cs typeface="Times New Roman" panose="02020603050405020304" pitchFamily="18" charset="0"/>
              </a:rPr>
              <a:t>NỘI DUNG</a:t>
            </a:r>
          </a:p>
        </p:txBody>
      </p:sp>
      <p:graphicFrame>
        <p:nvGraphicFramePr>
          <p:cNvPr id="6" name="Content Placeholder 5">
            <a:extLst>
              <a:ext uri="{FF2B5EF4-FFF2-40B4-BE49-F238E27FC236}">
                <a16:creationId xmlns:a16="http://schemas.microsoft.com/office/drawing/2014/main" id="{7E1E92B0-E7AA-4C27-AE91-6766C58A8271}"/>
              </a:ext>
            </a:extLst>
          </p:cNvPr>
          <p:cNvGraphicFramePr>
            <a:graphicFrameLocks noGrp="1"/>
          </p:cNvGraphicFramePr>
          <p:nvPr>
            <p:ph idx="1"/>
            <p:extLst>
              <p:ext uri="{D42A27DB-BD31-4B8C-83A1-F6EECF244321}">
                <p14:modId xmlns:p14="http://schemas.microsoft.com/office/powerpoint/2010/main" val="10806682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81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728200" cy="477837"/>
          </a:xfrm>
        </p:spPr>
        <p:txBody>
          <a:bodyPr>
            <a:noAutofit/>
          </a:bodyPr>
          <a:lstStyle/>
          <a:p>
            <a:r>
              <a:rPr lang="en-US" sz="3200" b="1">
                <a:latin typeface="Times New Roman" panose="02020603050405020304" pitchFamily="18" charset="0"/>
                <a:cs typeface="Times New Roman" panose="02020603050405020304" pitchFamily="18" charset="0"/>
              </a:rPr>
              <a:t>CHƯƠNG 5: KẾT LUẬN VÀ HƯỚNG PHÁT TRIỂN</a:t>
            </a:r>
            <a:endParaRPr lang="vi-VN" sz="3200" b="1">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738554" y="1562224"/>
            <a:ext cx="3323492" cy="483454"/>
          </a:xfrm>
        </p:spPr>
        <p:txBody>
          <a:bodyPr>
            <a:normAutofit/>
          </a:bodyPr>
          <a:lstStyle/>
          <a:p>
            <a:r>
              <a:rPr lang="en-US" sz="2800" b="1" err="1">
                <a:latin typeface="Times New Roman" panose="02020603050405020304" pitchFamily="18" charset="0"/>
                <a:cs typeface="Times New Roman" panose="02020603050405020304" pitchFamily="18" charset="0"/>
              </a:rPr>
              <a:t>Hướng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triển</a:t>
            </a:r>
            <a:r>
              <a:rPr lang="en-US" sz="2800" b="1">
                <a:latin typeface="Times New Roman" panose="02020603050405020304" pitchFamily="18" charset="0"/>
                <a:cs typeface="Times New Roman" panose="02020603050405020304" pitchFamily="18" charset="0"/>
              </a:rPr>
              <a:t>:</a:t>
            </a:r>
          </a:p>
        </p:txBody>
      </p:sp>
      <p:sp>
        <p:nvSpPr>
          <p:cNvPr id="6" name="TextBox 5"/>
          <p:cNvSpPr txBox="1"/>
          <p:nvPr/>
        </p:nvSpPr>
        <p:spPr>
          <a:xfrm>
            <a:off x="1152641" y="2439145"/>
            <a:ext cx="9953021" cy="1754326"/>
          </a:xfrm>
          <a:prstGeom prst="rect">
            <a:avLst/>
          </a:prstGeom>
          <a:noFill/>
        </p:spPr>
        <p:txBody>
          <a:bodyPr wrap="square" rtlCol="0">
            <a:spAutoFit/>
          </a:bodyPr>
          <a:lstStyle/>
          <a:p>
            <a:pPr marL="285750" indent="-285750">
              <a:buFont typeface="Arial" panose="020B0604020202020204" pitchFamily="34" charset="0"/>
              <a:buChar char="•"/>
            </a:pPr>
            <a:r>
              <a:rPr lang="en-US" err="1"/>
              <a:t>Tối</a:t>
            </a:r>
            <a:r>
              <a:rPr lang="en-US"/>
              <a:t> </a:t>
            </a:r>
            <a:r>
              <a:rPr lang="en-US" err="1"/>
              <a:t>Ưu</a:t>
            </a:r>
            <a:r>
              <a:rPr lang="en-US"/>
              <a:t> </a:t>
            </a:r>
            <a:r>
              <a:rPr lang="en-US" err="1"/>
              <a:t>Hóa</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tăng</a:t>
            </a:r>
            <a:r>
              <a:rPr lang="en-US"/>
              <a:t> </a:t>
            </a:r>
            <a:r>
              <a:rPr lang="en-US" err="1"/>
              <a:t>cường</a:t>
            </a:r>
            <a:r>
              <a:rPr lang="en-US"/>
              <a:t> </a:t>
            </a:r>
            <a:r>
              <a:rPr lang="en-US" err="1"/>
              <a:t>phát</a:t>
            </a:r>
            <a:r>
              <a:rPr lang="en-US"/>
              <a:t> </a:t>
            </a:r>
            <a:r>
              <a:rPr lang="en-US" err="1"/>
              <a:t>triển,mở</a:t>
            </a:r>
            <a:r>
              <a:rPr lang="en-US"/>
              <a:t> </a:t>
            </a:r>
            <a:r>
              <a:rPr lang="en-US" err="1"/>
              <a:t>rộng</a:t>
            </a:r>
            <a:r>
              <a:rPr lang="en-US"/>
              <a:t> </a:t>
            </a:r>
            <a:r>
              <a:rPr lang="en-US" err="1"/>
              <a:t>thêm</a:t>
            </a:r>
            <a:r>
              <a:rPr lang="en-US"/>
              <a:t> </a:t>
            </a:r>
            <a:r>
              <a:rPr lang="en-US" err="1"/>
              <a:t>các</a:t>
            </a:r>
            <a:r>
              <a:rPr lang="en-US"/>
              <a:t> </a:t>
            </a:r>
            <a:r>
              <a:rPr lang="en-US" err="1"/>
              <a:t>chức</a:t>
            </a:r>
            <a:r>
              <a:rPr lang="en-US"/>
              <a:t> </a:t>
            </a:r>
            <a:r>
              <a:rPr lang="en-US" err="1"/>
              <a:t>năng</a:t>
            </a:r>
            <a:r>
              <a:rPr lang="en-US"/>
              <a:t> </a:t>
            </a:r>
            <a:r>
              <a:rPr lang="en-US" err="1"/>
              <a:t>mới</a:t>
            </a:r>
            <a:r>
              <a:rPr lang="en-US"/>
              <a:t> </a:t>
            </a:r>
            <a:r>
              <a:rPr lang="en-US" err="1"/>
              <a:t>để</a:t>
            </a:r>
            <a:r>
              <a:rPr lang="en-US"/>
              <a:t> </a:t>
            </a:r>
            <a:r>
              <a:rPr lang="en-US" err="1"/>
              <a:t>tạo</a:t>
            </a:r>
            <a:r>
              <a:rPr lang="en-US"/>
              <a:t> </a:t>
            </a:r>
            <a:r>
              <a:rPr lang="en-US" err="1"/>
              <a:t>ra</a:t>
            </a:r>
            <a:r>
              <a:rPr lang="en-US"/>
              <a:t> </a:t>
            </a:r>
            <a:r>
              <a:rPr lang="en-US" err="1"/>
              <a:t>trải</a:t>
            </a:r>
            <a:r>
              <a:rPr lang="en-US"/>
              <a:t> </a:t>
            </a:r>
            <a:r>
              <a:rPr lang="en-US" err="1"/>
              <a:t>nghiệm</a:t>
            </a:r>
            <a:r>
              <a:rPr lang="en-US"/>
              <a:t> </a:t>
            </a:r>
            <a:r>
              <a:rPr lang="en-US" err="1"/>
              <a:t>mua</a:t>
            </a:r>
            <a:r>
              <a:rPr lang="en-US"/>
              <a:t> </a:t>
            </a:r>
            <a:r>
              <a:rPr lang="en-US" err="1"/>
              <a:t>sắm</a:t>
            </a:r>
            <a:r>
              <a:rPr lang="en-US"/>
              <a:t> </a:t>
            </a:r>
            <a:r>
              <a:rPr lang="en-US" err="1"/>
              <a:t>trực</a:t>
            </a:r>
            <a:r>
              <a:rPr lang="en-US"/>
              <a:t> </a:t>
            </a:r>
            <a:r>
              <a:rPr lang="en-US" err="1"/>
              <a:t>tuyến</a:t>
            </a:r>
            <a:r>
              <a:rPr lang="en-US"/>
              <a:t> </a:t>
            </a:r>
            <a:r>
              <a:rPr lang="en-US" err="1"/>
              <a:t>trơn</a:t>
            </a:r>
            <a:r>
              <a:rPr lang="en-US"/>
              <a:t> </a:t>
            </a:r>
            <a:r>
              <a:rPr lang="en-US" err="1"/>
              <a:t>tru</a:t>
            </a:r>
            <a:r>
              <a:rPr lang="en-US"/>
              <a:t> </a:t>
            </a:r>
            <a:r>
              <a:rPr lang="en-US" err="1"/>
              <a:t>và</a:t>
            </a:r>
            <a:r>
              <a:rPr lang="en-US"/>
              <a:t> </a:t>
            </a:r>
            <a:r>
              <a:rPr lang="en-US" err="1"/>
              <a:t>thuận</a:t>
            </a:r>
            <a:r>
              <a:rPr lang="en-US"/>
              <a:t> </a:t>
            </a:r>
            <a:r>
              <a:rPr lang="en-US" err="1"/>
              <a:t>lợi</a:t>
            </a:r>
            <a:r>
              <a:rPr lang="en-US"/>
              <a:t> </a:t>
            </a:r>
            <a:r>
              <a:rPr lang="en-US" err="1"/>
              <a:t>hơn</a:t>
            </a:r>
            <a:r>
              <a:rPr lang="en-US"/>
              <a:t>.</a:t>
            </a:r>
          </a:p>
          <a:p>
            <a:pPr marL="285750" indent="-285750">
              <a:buFont typeface="Arial" panose="020B0604020202020204" pitchFamily="34" charset="0"/>
              <a:buChar char="•"/>
            </a:pPr>
            <a:r>
              <a:rPr lang="en-US" err="1"/>
              <a:t>Mở</a:t>
            </a:r>
            <a:r>
              <a:rPr lang="en-US"/>
              <a:t> </a:t>
            </a:r>
            <a:r>
              <a:rPr lang="en-US" err="1"/>
              <a:t>Rộng</a:t>
            </a:r>
            <a:r>
              <a:rPr lang="en-US"/>
              <a:t> </a:t>
            </a:r>
            <a:r>
              <a:rPr lang="en-US" err="1"/>
              <a:t>Danh</a:t>
            </a:r>
            <a:r>
              <a:rPr lang="en-US"/>
              <a:t> </a:t>
            </a:r>
            <a:r>
              <a:rPr lang="en-US" err="1"/>
              <a:t>Mục</a:t>
            </a:r>
            <a:r>
              <a:rPr lang="en-US"/>
              <a:t> </a:t>
            </a:r>
            <a:r>
              <a:rPr lang="en-US" err="1"/>
              <a:t>Sản</a:t>
            </a:r>
            <a:r>
              <a:rPr lang="en-US"/>
              <a:t> </a:t>
            </a:r>
            <a:r>
              <a:rPr lang="en-US" err="1"/>
              <a:t>Phẩm</a:t>
            </a:r>
            <a:r>
              <a:rPr lang="en-US"/>
              <a:t>: </a:t>
            </a:r>
            <a:r>
              <a:rPr lang="en-US" err="1"/>
              <a:t>Thêm</a:t>
            </a:r>
            <a:r>
              <a:rPr lang="en-US"/>
              <a:t> </a:t>
            </a:r>
            <a:r>
              <a:rPr lang="en-US" err="1"/>
              <a:t>vào</a:t>
            </a:r>
            <a:r>
              <a:rPr lang="en-US"/>
              <a:t> </a:t>
            </a:r>
            <a:r>
              <a:rPr lang="en-US" err="1"/>
              <a:t>danh</a:t>
            </a:r>
            <a:r>
              <a:rPr lang="en-US"/>
              <a:t> </a:t>
            </a:r>
            <a:r>
              <a:rPr lang="en-US" err="1"/>
              <a:t>mục</a:t>
            </a:r>
            <a:r>
              <a:rPr lang="en-US"/>
              <a:t> </a:t>
            </a:r>
            <a:r>
              <a:rPr lang="en-US" err="1"/>
              <a:t>sản</a:t>
            </a:r>
            <a:r>
              <a:rPr lang="en-US"/>
              <a:t> </a:t>
            </a:r>
            <a:r>
              <a:rPr lang="en-US" err="1"/>
              <a:t>phẩm</a:t>
            </a:r>
            <a:r>
              <a:rPr lang="en-US"/>
              <a:t> </a:t>
            </a:r>
            <a:r>
              <a:rPr lang="en-US" err="1"/>
              <a:t>những</a:t>
            </a:r>
            <a:r>
              <a:rPr lang="en-US"/>
              <a:t> </a:t>
            </a:r>
            <a:r>
              <a:rPr lang="en-US" err="1"/>
              <a:t>loại</a:t>
            </a:r>
            <a:r>
              <a:rPr lang="en-US"/>
              <a:t> </a:t>
            </a:r>
            <a:r>
              <a:rPr lang="en-US" err="1"/>
              <a:t>mới</a:t>
            </a:r>
            <a:r>
              <a:rPr lang="en-US"/>
              <a:t> </a:t>
            </a:r>
            <a:r>
              <a:rPr lang="en-US" err="1"/>
              <a:t>và</a:t>
            </a:r>
            <a:r>
              <a:rPr lang="en-US"/>
              <a:t> </a:t>
            </a:r>
            <a:r>
              <a:rPr lang="en-US" err="1"/>
              <a:t>đa</a:t>
            </a:r>
            <a:r>
              <a:rPr lang="en-US"/>
              <a:t> </a:t>
            </a:r>
            <a:r>
              <a:rPr lang="en-US" err="1"/>
              <a:t>dạng</a:t>
            </a:r>
            <a:r>
              <a:rPr lang="en-US"/>
              <a:t> </a:t>
            </a:r>
            <a:r>
              <a:rPr lang="en-US" err="1"/>
              <a:t>để</a:t>
            </a:r>
            <a:r>
              <a:rPr lang="en-US"/>
              <a:t> </a:t>
            </a:r>
            <a:r>
              <a:rPr lang="en-US" err="1"/>
              <a:t>đáp</a:t>
            </a:r>
            <a:r>
              <a:rPr lang="en-US"/>
              <a:t> </a:t>
            </a:r>
            <a:r>
              <a:rPr lang="en-US" err="1"/>
              <a:t>ứng</a:t>
            </a:r>
            <a:r>
              <a:rPr lang="en-US"/>
              <a:t> </a:t>
            </a:r>
            <a:r>
              <a:rPr lang="en-US" err="1"/>
              <a:t>nhu</a:t>
            </a:r>
            <a:r>
              <a:rPr lang="en-US"/>
              <a:t> </a:t>
            </a:r>
            <a:r>
              <a:rPr lang="en-US" err="1"/>
              <a:t>cầu</a:t>
            </a:r>
            <a:r>
              <a:rPr lang="en-US"/>
              <a:t> </a:t>
            </a:r>
            <a:r>
              <a:rPr lang="en-US" err="1"/>
              <a:t>của</a:t>
            </a:r>
            <a:r>
              <a:rPr lang="en-US"/>
              <a:t> </a:t>
            </a:r>
            <a:r>
              <a:rPr lang="en-US" err="1"/>
              <a:t>khách</a:t>
            </a:r>
            <a:r>
              <a:rPr lang="en-US"/>
              <a:t> </a:t>
            </a:r>
            <a:r>
              <a:rPr lang="en-US" err="1"/>
              <a:t>hàng</a:t>
            </a:r>
            <a:r>
              <a:rPr lang="en-US"/>
              <a:t>.</a:t>
            </a:r>
          </a:p>
          <a:p>
            <a:pPr marL="285750" indent="-285750">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Học hỏi và tìm hiểu: tăng cường sự hiểu biết của bản thân từ việc học thêm những kiến thức cần thiết trong việc xây dựng và phát triển website.</a:t>
            </a:r>
          </a:p>
        </p:txBody>
      </p:sp>
    </p:spTree>
    <p:extLst>
      <p:ext uri="{BB962C8B-B14F-4D97-AF65-F5344CB8AC3E}">
        <p14:creationId xmlns:p14="http://schemas.microsoft.com/office/powerpoint/2010/main" val="7037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69076" y="671602"/>
            <a:ext cx="9144000" cy="477837"/>
          </a:xfrm>
        </p:spPr>
        <p:txBody>
          <a:bodyPr>
            <a:noAutofit/>
          </a:bodyPr>
          <a:lstStyle/>
          <a:p>
            <a:r>
              <a:rPr lang="en-US" sz="3200" b="1">
                <a:effectLst/>
                <a:latin typeface="Times New Roman" panose="02020603050405020304" pitchFamily="18" charset="0"/>
                <a:ea typeface="Times New Roman" panose="02020603050405020304" pitchFamily="18" charset="0"/>
              </a:rPr>
              <a:t>CHƯƠNG 1: TỔNG QUAN</a:t>
            </a:r>
            <a:endParaRPr lang="vi-VN" sz="3200" b="1"/>
          </a:p>
        </p:txBody>
      </p:sp>
      <p:graphicFrame>
        <p:nvGraphicFramePr>
          <p:cNvPr id="7" name="Diagram 6">
            <a:extLst>
              <a:ext uri="{FF2B5EF4-FFF2-40B4-BE49-F238E27FC236}">
                <a16:creationId xmlns:a16="http://schemas.microsoft.com/office/drawing/2014/main" id="{28712CE5-3737-4320-80CA-B3682C9C0455}"/>
              </a:ext>
            </a:extLst>
          </p:cNvPr>
          <p:cNvGraphicFramePr/>
          <p:nvPr>
            <p:extLst>
              <p:ext uri="{D42A27DB-BD31-4B8C-83A1-F6EECF244321}">
                <p14:modId xmlns:p14="http://schemas.microsoft.com/office/powerpoint/2010/main" val="350531401"/>
              </p:ext>
            </p:extLst>
          </p:nvPr>
        </p:nvGraphicFramePr>
        <p:xfrm>
          <a:off x="1248900" y="1607898"/>
          <a:ext cx="9784351" cy="4474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84045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graphicFrame>
        <p:nvGraphicFramePr>
          <p:cNvPr id="18" name="Diagram 17">
            <a:extLst>
              <a:ext uri="{FF2B5EF4-FFF2-40B4-BE49-F238E27FC236}">
                <a16:creationId xmlns:a16="http://schemas.microsoft.com/office/drawing/2014/main" id="{5F7AB95B-BE44-4EA3-B3B6-6BF02369ECC0}"/>
              </a:ext>
            </a:extLst>
          </p:cNvPr>
          <p:cNvGraphicFramePr/>
          <p:nvPr>
            <p:extLst>
              <p:ext uri="{D42A27DB-BD31-4B8C-83A1-F6EECF244321}">
                <p14:modId xmlns:p14="http://schemas.microsoft.com/office/powerpoint/2010/main" val="3764593884"/>
              </p:ext>
            </p:extLst>
          </p:nvPr>
        </p:nvGraphicFramePr>
        <p:xfrm>
          <a:off x="868017" y="1404730"/>
          <a:ext cx="10455965" cy="4762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09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2268697"/>
            <a:ext cx="7308697" cy="677108"/>
          </a:xfrm>
          <a:prstGeom prst="rect">
            <a:avLst/>
          </a:prstGeom>
          <a:noFill/>
        </p:spPr>
        <p:txBody>
          <a:bodyPr wrap="square" rtlCol="0">
            <a:spAutoFit/>
          </a:bodyPr>
          <a:lstStyle/>
          <a:p>
            <a:pPr lvl="2" algn="just"/>
            <a:r>
              <a:rPr lang="en-US" sz="2000" b="1">
                <a:effectLst/>
                <a:latin typeface="Times New Roman" panose="02020603050405020304" pitchFamily="18" charset="0"/>
                <a:ea typeface="Times New Roman" panose="02020603050405020304" pitchFamily="18" charset="0"/>
              </a:rPr>
              <a:t>1.2 </a:t>
            </a:r>
            <a:r>
              <a:rPr lang="en-US" sz="2000" b="1" err="1">
                <a:latin typeface="Times New Roman" panose="02020603050405020304" pitchFamily="18" charset="0"/>
                <a:cs typeface="Times New Roman" panose="02020603050405020304" pitchFamily="18" charset="0"/>
              </a:rPr>
              <a:t>Reactjs</a:t>
            </a:r>
            <a:r>
              <a:rPr lang="en-US" sz="2000" b="1">
                <a:latin typeface="Times New Roman" panose="02020603050405020304" pitchFamily="18" charset="0"/>
                <a:cs typeface="Times New Roman" panose="02020603050405020304" pitchFamily="18" charset="0"/>
              </a:rPr>
              <a:t>: Framework </a:t>
            </a:r>
            <a:r>
              <a:rPr lang="en-US" sz="2000" b="1" err="1">
                <a:latin typeface="Times New Roman" panose="02020603050405020304" pitchFamily="18" charset="0"/>
                <a:cs typeface="Times New Roman" panose="02020603050405020304" pitchFamily="18" charset="0"/>
              </a:rPr>
              <a:t>thiết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kế</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giao</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diện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mạnh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mẽ</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1754326"/>
          </a:xfrm>
          <a:prstGeom prst="rect">
            <a:avLst/>
          </a:prstGeom>
          <a:noFill/>
        </p:spPr>
        <p:txBody>
          <a:bodyPr wrap="square" rtlCol="0">
            <a:spAutoFit/>
          </a:bodyPr>
          <a:lstStyle/>
          <a:p>
            <a:pPr algn="just"/>
            <a:r>
              <a:rPr lang="en-US" err="1"/>
              <a:t>Reactjs</a:t>
            </a:r>
            <a:r>
              <a:rPr lang="en-US"/>
              <a:t> </a:t>
            </a:r>
            <a:r>
              <a:rPr lang="en-US" err="1"/>
              <a:t>là</a:t>
            </a:r>
            <a:r>
              <a:rPr lang="en-US"/>
              <a:t> </a:t>
            </a:r>
            <a:r>
              <a:rPr lang="en-US" err="1"/>
              <a:t>một</a:t>
            </a:r>
            <a:r>
              <a:rPr lang="en-US"/>
              <a:t> </a:t>
            </a:r>
            <a:r>
              <a:rPr lang="en-US" err="1"/>
              <a:t>thư</a:t>
            </a:r>
            <a:r>
              <a:rPr lang="en-US"/>
              <a:t> </a:t>
            </a:r>
            <a:r>
              <a:rPr lang="en-US" err="1"/>
              <a:t>viện</a:t>
            </a:r>
            <a:r>
              <a:rPr lang="en-US"/>
              <a:t> JavaScript </a:t>
            </a:r>
            <a:r>
              <a:rPr lang="en-US" err="1"/>
              <a:t>được</a:t>
            </a:r>
            <a:r>
              <a:rPr lang="en-US"/>
              <a:t> </a:t>
            </a:r>
            <a:r>
              <a:rPr lang="en-US" err="1"/>
              <a:t>phát</a:t>
            </a:r>
            <a:r>
              <a:rPr lang="en-US"/>
              <a:t> </a:t>
            </a:r>
            <a:r>
              <a:rPr lang="en-US" err="1"/>
              <a:t>triển</a:t>
            </a:r>
            <a:r>
              <a:rPr lang="en-US"/>
              <a:t> </a:t>
            </a:r>
            <a:r>
              <a:rPr lang="en-US" err="1"/>
              <a:t>bởi</a:t>
            </a:r>
            <a:r>
              <a:rPr lang="en-US"/>
              <a:t> Facebook, </a:t>
            </a:r>
            <a:r>
              <a:rPr lang="en-US" err="1"/>
              <a:t>thiết</a:t>
            </a:r>
            <a:r>
              <a:rPr lang="en-US"/>
              <a:t> </a:t>
            </a:r>
            <a:r>
              <a:rPr lang="en-US" err="1"/>
              <a:t>kế</a:t>
            </a:r>
            <a:r>
              <a:rPr lang="en-US"/>
              <a:t> </a:t>
            </a:r>
            <a:r>
              <a:rPr lang="en-US" err="1"/>
              <a:t>để</a:t>
            </a:r>
            <a:r>
              <a:rPr lang="en-US"/>
              <a:t> </a:t>
            </a:r>
            <a:r>
              <a:rPr lang="en-US" err="1"/>
              <a:t>xây</a:t>
            </a:r>
            <a:r>
              <a:rPr lang="en-US"/>
              <a:t> </a:t>
            </a:r>
            <a:r>
              <a:rPr lang="en-US" err="1"/>
              <a:t>dựng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đơn</a:t>
            </a:r>
            <a:r>
              <a:rPr lang="en-US"/>
              <a:t> </a:t>
            </a:r>
            <a:r>
              <a:rPr lang="en-US" err="1"/>
              <a:t>trang</a:t>
            </a:r>
            <a:r>
              <a:rPr lang="en-US"/>
              <a:t> (Single Page Applications). </a:t>
            </a:r>
            <a:r>
              <a:rPr lang="en-US" err="1"/>
              <a:t>Sự</a:t>
            </a:r>
            <a:r>
              <a:rPr lang="en-US"/>
              <a:t> </a:t>
            </a:r>
            <a:r>
              <a:rPr lang="en-US" err="1"/>
              <a:t>linh</a:t>
            </a:r>
            <a:r>
              <a:rPr lang="en-US"/>
              <a:t> </a:t>
            </a:r>
            <a:r>
              <a:rPr lang="en-US" err="1"/>
              <a:t>hoạt</a:t>
            </a:r>
            <a:r>
              <a:rPr lang="en-US"/>
              <a:t> </a:t>
            </a:r>
            <a:r>
              <a:rPr lang="en-US" err="1"/>
              <a:t>của</a:t>
            </a:r>
            <a:r>
              <a:rPr lang="en-US"/>
              <a:t> React.js </a:t>
            </a:r>
            <a:r>
              <a:rPr lang="en-US" err="1"/>
              <a:t>đến</a:t>
            </a:r>
            <a:r>
              <a:rPr lang="en-US"/>
              <a:t> </a:t>
            </a:r>
            <a:r>
              <a:rPr lang="en-US" err="1"/>
              <a:t>từ</a:t>
            </a:r>
            <a:r>
              <a:rPr lang="en-US"/>
              <a:t> </a:t>
            </a:r>
            <a:r>
              <a:rPr lang="en-US" err="1"/>
              <a:t>cách</a:t>
            </a:r>
            <a:r>
              <a:rPr lang="en-US"/>
              <a:t> </a:t>
            </a:r>
            <a:r>
              <a:rPr lang="en-US" err="1"/>
              <a:t>nó</a:t>
            </a:r>
            <a:r>
              <a:rPr lang="en-US"/>
              <a:t> </a:t>
            </a:r>
            <a:r>
              <a:rPr lang="en-US" err="1"/>
              <a:t>quản</a:t>
            </a:r>
            <a:r>
              <a:rPr lang="en-US"/>
              <a:t> </a:t>
            </a:r>
            <a:r>
              <a:rPr lang="en-US" err="1"/>
              <a:t>lý</a:t>
            </a:r>
            <a:r>
              <a:rPr lang="en-US"/>
              <a:t> </a:t>
            </a:r>
            <a:r>
              <a:rPr lang="en-US" err="1"/>
              <a:t>trạng</a:t>
            </a:r>
            <a:r>
              <a:rPr lang="en-US"/>
              <a:t> </a:t>
            </a:r>
            <a:r>
              <a:rPr lang="en-US" err="1"/>
              <a:t>thái</a:t>
            </a:r>
            <a:r>
              <a:rPr lang="en-US"/>
              <a:t> </a:t>
            </a:r>
            <a:r>
              <a:rPr lang="en-US" err="1"/>
              <a:t>và</a:t>
            </a:r>
            <a:r>
              <a:rPr lang="en-US"/>
              <a:t> </a:t>
            </a:r>
            <a:r>
              <a:rPr lang="en-US" err="1"/>
              <a:t>cập</a:t>
            </a:r>
            <a:r>
              <a:rPr lang="en-US"/>
              <a:t> </a:t>
            </a:r>
            <a:r>
              <a:rPr lang="en-US" err="1"/>
              <a:t>nhật</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mà</a:t>
            </a:r>
            <a:r>
              <a:rPr lang="en-US"/>
              <a:t> </a:t>
            </a:r>
            <a:r>
              <a:rPr lang="en-US" err="1"/>
              <a:t>không</a:t>
            </a:r>
            <a:r>
              <a:rPr lang="en-US"/>
              <a:t> </a:t>
            </a:r>
            <a:r>
              <a:rPr lang="en-US" err="1"/>
              <a:t>làm</a:t>
            </a:r>
            <a:r>
              <a:rPr lang="en-US"/>
              <a:t> </a:t>
            </a:r>
            <a:r>
              <a:rPr lang="en-US" err="1"/>
              <a:t>tải</a:t>
            </a:r>
            <a:r>
              <a:rPr lang="en-US"/>
              <a:t> </a:t>
            </a:r>
            <a:r>
              <a:rPr lang="en-US" err="1"/>
              <a:t>lại</a:t>
            </a:r>
            <a:r>
              <a:rPr lang="en-US"/>
              <a:t> </a:t>
            </a:r>
            <a:r>
              <a:rPr lang="en-US" err="1"/>
              <a:t>toàn</a:t>
            </a:r>
            <a:r>
              <a:rPr lang="en-US"/>
              <a:t> </a:t>
            </a:r>
            <a:r>
              <a:rPr lang="en-US" err="1"/>
              <a:t>bộ</a:t>
            </a:r>
            <a:r>
              <a:rPr lang="en-US"/>
              <a:t> </a:t>
            </a:r>
            <a:r>
              <a:rPr lang="en-US" err="1"/>
              <a:t>trang</a:t>
            </a:r>
            <a:r>
              <a:rPr lang="en-US"/>
              <a:t> web, </a:t>
            </a:r>
            <a:r>
              <a:rPr lang="en-US" err="1"/>
              <a:t>cung</a:t>
            </a:r>
            <a:r>
              <a:rPr lang="en-US"/>
              <a:t> </a:t>
            </a:r>
            <a:r>
              <a:rPr lang="en-US" err="1"/>
              <a:t>cấp</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mượt</a:t>
            </a:r>
            <a:r>
              <a:rPr lang="en-US"/>
              <a:t> </a:t>
            </a:r>
            <a:r>
              <a:rPr lang="en-US" err="1"/>
              <a:t>mà</a:t>
            </a:r>
            <a:r>
              <a:rPr lang="en-US"/>
              <a:t> </a:t>
            </a:r>
            <a:r>
              <a:rPr lang="en-US" err="1"/>
              <a:t>và</a:t>
            </a:r>
            <a:r>
              <a:rPr lang="en-US"/>
              <a:t> </a:t>
            </a:r>
            <a:r>
              <a:rPr lang="en-US" err="1"/>
              <a:t>nhanh</a:t>
            </a:r>
            <a:r>
              <a:rPr lang="en-US"/>
              <a:t> </a:t>
            </a:r>
            <a:r>
              <a:rPr lang="en-US" err="1"/>
              <a:t>chóng</a:t>
            </a:r>
            <a:r>
              <a:rPr lang="en-US"/>
              <a:t>.</a:t>
            </a:r>
            <a:endParaRPr lang="vi-VN"/>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4857350"/>
            <a:ext cx="5943599" cy="1477328"/>
          </a:xfrm>
          <a:prstGeom prst="rect">
            <a:avLst/>
          </a:prstGeom>
          <a:noFill/>
        </p:spPr>
        <p:txBody>
          <a:bodyPr wrap="square" rtlCol="0">
            <a:spAutoFit/>
          </a:bodyPr>
          <a:lstStyle/>
          <a:p>
            <a:pPr algn="just"/>
            <a:r>
              <a:rPr lang="en-US"/>
              <a:t>React.js </a:t>
            </a:r>
            <a:r>
              <a:rPr lang="en-US" err="1"/>
              <a:t>không</a:t>
            </a:r>
            <a:r>
              <a:rPr lang="en-US"/>
              <a:t> </a:t>
            </a:r>
            <a:r>
              <a:rPr lang="en-US" err="1"/>
              <a:t>chỉ</a:t>
            </a:r>
            <a:r>
              <a:rPr lang="en-US"/>
              <a:t> </a:t>
            </a:r>
            <a:r>
              <a:rPr lang="en-US" err="1"/>
              <a:t>giúp</a:t>
            </a:r>
            <a:r>
              <a:rPr lang="en-US"/>
              <a:t> </a:t>
            </a:r>
            <a:r>
              <a:rPr lang="en-US" err="1"/>
              <a:t>xây</a:t>
            </a:r>
            <a:r>
              <a:rPr lang="en-US"/>
              <a:t> </a:t>
            </a:r>
            <a:r>
              <a:rPr lang="en-US" err="1"/>
              <a:t>dựng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đẹp</a:t>
            </a:r>
            <a:r>
              <a:rPr lang="en-US"/>
              <a:t> </a:t>
            </a:r>
            <a:r>
              <a:rPr lang="en-US" err="1"/>
              <a:t>mắt</a:t>
            </a:r>
            <a:r>
              <a:rPr lang="en-US"/>
              <a:t> </a:t>
            </a:r>
            <a:r>
              <a:rPr lang="en-US" err="1"/>
              <a:t>mà</a:t>
            </a:r>
            <a:r>
              <a:rPr lang="en-US"/>
              <a:t> </a:t>
            </a:r>
            <a:r>
              <a:rPr lang="en-US" err="1"/>
              <a:t>còn</a:t>
            </a:r>
            <a:r>
              <a:rPr lang="en-US"/>
              <a:t> </a:t>
            </a:r>
            <a:r>
              <a:rPr lang="en-US" err="1"/>
              <a:t>quản</a:t>
            </a:r>
            <a:r>
              <a:rPr lang="en-US"/>
              <a:t> </a:t>
            </a:r>
            <a:r>
              <a:rPr lang="en-US" err="1"/>
              <a:t>lý</a:t>
            </a:r>
            <a:r>
              <a:rPr lang="en-US"/>
              <a:t> </a:t>
            </a:r>
            <a:r>
              <a:rPr lang="en-US" err="1"/>
              <a:t>trạng</a:t>
            </a:r>
            <a:r>
              <a:rPr lang="en-US"/>
              <a:t> </a:t>
            </a:r>
            <a:r>
              <a:rPr lang="en-US" err="1"/>
              <a:t>thái</a:t>
            </a:r>
            <a:r>
              <a:rPr lang="en-US"/>
              <a:t> </a:t>
            </a:r>
            <a:r>
              <a:rPr lang="en-US" err="1"/>
              <a:t>của</a:t>
            </a:r>
            <a:r>
              <a:rPr lang="en-US"/>
              <a:t> </a:t>
            </a:r>
            <a:r>
              <a:rPr lang="en-US" err="1"/>
              <a:t>ứng</a:t>
            </a:r>
            <a:r>
              <a:rPr lang="en-US"/>
              <a:t> </a:t>
            </a:r>
            <a:r>
              <a:rPr lang="en-US" err="1"/>
              <a:t>dụng</a:t>
            </a:r>
            <a:r>
              <a:rPr lang="en-US"/>
              <a:t> </a:t>
            </a:r>
            <a:r>
              <a:rPr lang="en-US" err="1"/>
              <a:t>một</a:t>
            </a:r>
            <a:r>
              <a:rPr lang="en-US"/>
              <a:t> </a:t>
            </a:r>
            <a:r>
              <a:rPr lang="en-US" err="1"/>
              <a:t>cách</a:t>
            </a:r>
            <a:r>
              <a:rPr lang="en-US"/>
              <a:t> </a:t>
            </a:r>
            <a:r>
              <a:rPr lang="en-US" err="1"/>
              <a:t>hiệu</a:t>
            </a:r>
            <a:r>
              <a:rPr lang="en-US"/>
              <a:t> </a:t>
            </a:r>
            <a:r>
              <a:rPr lang="en-US" err="1"/>
              <a:t>quả</a:t>
            </a:r>
            <a:r>
              <a:rPr lang="en-US"/>
              <a:t>. </a:t>
            </a:r>
            <a:r>
              <a:rPr lang="en-US" err="1"/>
              <a:t>Cơ</a:t>
            </a:r>
            <a:r>
              <a:rPr lang="en-US"/>
              <a:t> </a:t>
            </a:r>
            <a:r>
              <a:rPr lang="en-US" err="1"/>
              <a:t>chế</a:t>
            </a:r>
            <a:r>
              <a:rPr lang="en-US"/>
              <a:t> Virtual DOM </a:t>
            </a:r>
            <a:r>
              <a:rPr lang="en-US" err="1"/>
              <a:t>và</a:t>
            </a:r>
            <a:r>
              <a:rPr lang="en-US"/>
              <a:t> </a:t>
            </a:r>
            <a:r>
              <a:rPr lang="en-US" err="1"/>
              <a:t>khả</a:t>
            </a:r>
            <a:r>
              <a:rPr lang="en-US"/>
              <a:t> </a:t>
            </a:r>
            <a:r>
              <a:rPr lang="en-US" err="1"/>
              <a:t>năng</a:t>
            </a:r>
            <a:r>
              <a:rPr lang="en-US"/>
              <a:t> </a:t>
            </a:r>
            <a:r>
              <a:rPr lang="en-US" err="1"/>
              <a:t>tái</a:t>
            </a:r>
            <a:r>
              <a:rPr lang="en-US"/>
              <a:t> </a:t>
            </a:r>
            <a:r>
              <a:rPr lang="en-US" err="1"/>
              <a:t>sử</a:t>
            </a:r>
            <a:r>
              <a:rPr lang="en-US"/>
              <a:t> </a:t>
            </a:r>
            <a:r>
              <a:rPr lang="en-US" err="1"/>
              <a:t>dụng</a:t>
            </a:r>
            <a:r>
              <a:rPr lang="en-US"/>
              <a:t> component </a:t>
            </a:r>
            <a:r>
              <a:rPr lang="en-US" err="1"/>
              <a:t>giúp</a:t>
            </a:r>
            <a:r>
              <a:rPr lang="en-US"/>
              <a:t> </a:t>
            </a:r>
            <a:r>
              <a:rPr lang="en-US" err="1"/>
              <a:t>giảm</a:t>
            </a:r>
            <a:r>
              <a:rPr lang="en-US"/>
              <a:t> </a:t>
            </a:r>
            <a:r>
              <a:rPr lang="en-US" err="1"/>
              <a:t>bớt</a:t>
            </a:r>
            <a:r>
              <a:rPr lang="en-US"/>
              <a:t> </a:t>
            </a:r>
            <a:r>
              <a:rPr lang="en-US" err="1"/>
              <a:t>độ</a:t>
            </a:r>
            <a:r>
              <a:rPr lang="en-US"/>
              <a:t> </a:t>
            </a:r>
            <a:r>
              <a:rPr lang="en-US" err="1"/>
              <a:t>phức</a:t>
            </a:r>
            <a:r>
              <a:rPr lang="en-US"/>
              <a:t> </a:t>
            </a:r>
            <a:r>
              <a:rPr lang="en-US" err="1"/>
              <a:t>tạp</a:t>
            </a:r>
            <a:r>
              <a:rPr lang="en-US"/>
              <a:t> </a:t>
            </a:r>
            <a:r>
              <a:rPr lang="en-US" err="1"/>
              <a:t>của</a:t>
            </a:r>
            <a:r>
              <a:rPr lang="en-US"/>
              <a:t> </a:t>
            </a:r>
            <a:r>
              <a:rPr lang="en-US" err="1"/>
              <a:t>ứng</a:t>
            </a:r>
            <a:r>
              <a:rPr lang="en-US"/>
              <a:t> </a:t>
            </a:r>
            <a:r>
              <a:rPr lang="en-US" err="1"/>
              <a:t>dụng</a:t>
            </a:r>
            <a:r>
              <a:rPr lang="en-US"/>
              <a:t>, </a:t>
            </a:r>
            <a:r>
              <a:rPr lang="en-US" err="1"/>
              <a:t>giúp</a:t>
            </a:r>
            <a:r>
              <a:rPr lang="en-US"/>
              <a:t> </a:t>
            </a:r>
            <a:r>
              <a:rPr lang="en-US" err="1"/>
              <a:t>duy</a:t>
            </a:r>
            <a:r>
              <a:rPr lang="en-US"/>
              <a:t> </a:t>
            </a:r>
            <a:r>
              <a:rPr lang="en-US" err="1"/>
              <a:t>trì</a:t>
            </a:r>
            <a:r>
              <a:rPr lang="en-US"/>
              <a:t> </a:t>
            </a:r>
            <a:r>
              <a:rPr lang="en-US" err="1"/>
              <a:t>mã</a:t>
            </a:r>
            <a:r>
              <a:rPr lang="en-US"/>
              <a:t> </a:t>
            </a:r>
            <a:r>
              <a:rPr lang="en-US" err="1"/>
              <a:t>nguồn</a:t>
            </a:r>
            <a:r>
              <a:rPr lang="en-US"/>
              <a:t> </a:t>
            </a:r>
            <a:r>
              <a:rPr lang="en-US" err="1"/>
              <a:t>dễ</a:t>
            </a:r>
            <a:r>
              <a:rPr lang="en-US"/>
              <a:t> </a:t>
            </a:r>
            <a:r>
              <a:rPr lang="en-US" err="1"/>
              <a:t>bảo</a:t>
            </a:r>
            <a:r>
              <a:rPr lang="en-US"/>
              <a:t> </a:t>
            </a:r>
            <a:r>
              <a:rPr lang="en-US" err="1"/>
              <a:t>trì</a:t>
            </a:r>
            <a:r>
              <a:rPr lang="en-US"/>
              <a:t> </a:t>
            </a:r>
            <a:r>
              <a:rPr lang="en-US" err="1"/>
              <a:t>và</a:t>
            </a:r>
            <a:r>
              <a:rPr lang="en-US"/>
              <a:t> </a:t>
            </a:r>
            <a:r>
              <a:rPr lang="en-US" err="1"/>
              <a:t>mở</a:t>
            </a:r>
            <a:r>
              <a:rPr lang="en-US"/>
              <a:t> </a:t>
            </a:r>
            <a:r>
              <a:rPr lang="en-US" err="1"/>
              <a:t>rộng</a:t>
            </a:r>
            <a:r>
              <a:rPr lang="en-US"/>
              <a:t>.</a:t>
            </a:r>
            <a:endParaRPr lang="vi-VN"/>
          </a:p>
        </p:txBody>
      </p:sp>
      <p:pic>
        <p:nvPicPr>
          <p:cNvPr id="5" name="Hình ảnh 4">
            <a:extLst>
              <a:ext uri="{FF2B5EF4-FFF2-40B4-BE49-F238E27FC236}">
                <a16:creationId xmlns:a16="http://schemas.microsoft.com/office/drawing/2014/main" id="{BFF560C4-77A7-6EEB-206F-437B58CF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406" y="2324636"/>
            <a:ext cx="3541019" cy="3541019"/>
          </a:xfrm>
          <a:prstGeom prst="rect">
            <a:avLst/>
          </a:prstGeom>
        </p:spPr>
      </p:pic>
    </p:spTree>
    <p:extLst>
      <p:ext uri="{BB962C8B-B14F-4D97-AF65-F5344CB8AC3E}">
        <p14:creationId xmlns:p14="http://schemas.microsoft.com/office/powerpoint/2010/main" val="173870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2268697"/>
            <a:ext cx="7308697" cy="677108"/>
          </a:xfrm>
          <a:prstGeom prst="rect">
            <a:avLst/>
          </a:prstGeom>
          <a:noFill/>
        </p:spPr>
        <p:txBody>
          <a:bodyPr wrap="square" rtlCol="0">
            <a:spAutoFit/>
          </a:bodyPr>
          <a:lstStyle/>
          <a:p>
            <a:pPr lvl="2" algn="just"/>
            <a:r>
              <a:rPr lang="en-US" sz="2000" b="1">
                <a:effectLst/>
                <a:latin typeface="Times New Roman" panose="02020603050405020304" pitchFamily="18" charset="0"/>
                <a:ea typeface="Times New Roman" panose="02020603050405020304" pitchFamily="18" charset="0"/>
              </a:rPr>
              <a:t>1.2 </a:t>
            </a:r>
            <a:r>
              <a:rPr lang="en-US" sz="2000" b="1">
                <a:latin typeface="Times New Roman" panose="02020603050405020304" pitchFamily="18" charset="0"/>
                <a:cs typeface="Times New Roman" panose="02020603050405020304" pitchFamily="18" charset="0"/>
              </a:rPr>
              <a:t>MySQL: </a:t>
            </a:r>
            <a:r>
              <a:rPr lang="en-US" sz="2000" b="1" err="1">
                <a:latin typeface="Times New Roman" panose="02020603050405020304" pitchFamily="18" charset="0"/>
                <a:cs typeface="Times New Roman" panose="02020603050405020304" pitchFamily="18" charset="0"/>
              </a:rPr>
              <a:t>Phần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mềm</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tạo</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cơ</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sở</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dữ</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liệu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hoạt</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1754326"/>
          </a:xfrm>
          <a:prstGeom prst="rect">
            <a:avLst/>
          </a:prstGeom>
          <a:noFill/>
        </p:spPr>
        <p:txBody>
          <a:bodyPr wrap="square" rtlCol="0">
            <a:spAutoFit/>
          </a:bodyPr>
          <a:lstStyle/>
          <a:p>
            <a:pPr algn="just"/>
            <a:r>
              <a:rPr lang="vi-VN" err="1"/>
              <a:t>MySQL</a:t>
            </a:r>
            <a:r>
              <a:rPr lang="vi-VN"/>
              <a:t> là một hệ thống quản trị cơ sở dữ liệu mã nguồn mở (</a:t>
            </a:r>
            <a:r>
              <a:rPr lang="vi-VN" err="1"/>
              <a:t>Relational</a:t>
            </a:r>
            <a:r>
              <a:rPr lang="vi-VN"/>
              <a:t> </a:t>
            </a:r>
            <a:r>
              <a:rPr lang="vi-VN" err="1"/>
              <a:t>Database</a:t>
            </a:r>
            <a:r>
              <a:rPr lang="vi-VN"/>
              <a:t> </a:t>
            </a:r>
            <a:r>
              <a:rPr lang="vi-VN" err="1"/>
              <a:t>Management</a:t>
            </a:r>
            <a:r>
              <a:rPr lang="vi-VN"/>
              <a:t> </a:t>
            </a:r>
            <a:r>
              <a:rPr lang="vi-VN" err="1"/>
              <a:t>System</a:t>
            </a:r>
            <a:r>
              <a:rPr lang="vi-VN"/>
              <a:t>, viết tắt là RDBMS) hoạt động theo mô hình </a:t>
            </a:r>
            <a:r>
              <a:rPr lang="vi-VN" err="1"/>
              <a:t>client-server</a:t>
            </a:r>
            <a:r>
              <a:rPr lang="vi-VN"/>
              <a:t>. </a:t>
            </a:r>
            <a:r>
              <a:rPr lang="vi-VN" b="1" u="sng">
                <a:hlinkClick r:id="rId2"/>
              </a:rPr>
              <a:t>RDBMS</a:t>
            </a:r>
            <a:r>
              <a:rPr lang="vi-VN"/>
              <a:t> là một phần mềm hay dịch vụ dùng để tạo và quản lý các cơ sở dữ liệu (</a:t>
            </a:r>
            <a:r>
              <a:rPr lang="vi-VN" err="1"/>
              <a:t>Database</a:t>
            </a:r>
            <a:r>
              <a:rPr lang="vi-VN"/>
              <a:t>) theo hình thức quản lý các mối liên hệ giữa chúng.</a:t>
            </a:r>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4857350"/>
            <a:ext cx="5943599" cy="2031325"/>
          </a:xfrm>
          <a:prstGeom prst="rect">
            <a:avLst/>
          </a:prstGeom>
          <a:noFill/>
        </p:spPr>
        <p:txBody>
          <a:bodyPr wrap="square" rtlCol="0">
            <a:spAutoFit/>
          </a:bodyPr>
          <a:lstStyle/>
          <a:p>
            <a:pPr algn="just"/>
            <a:r>
              <a:rPr lang="en-US"/>
              <a:t>MySQL </a:t>
            </a:r>
            <a:r>
              <a:rPr lang="en-US" err="1"/>
              <a:t>là</a:t>
            </a:r>
            <a:r>
              <a:rPr lang="en-US"/>
              <a:t> </a:t>
            </a:r>
            <a:r>
              <a:rPr lang="en-US" err="1"/>
              <a:t>một</a:t>
            </a:r>
            <a:r>
              <a:rPr lang="en-US"/>
              <a:t> </a:t>
            </a:r>
            <a:r>
              <a:rPr lang="en-US" err="1"/>
              <a:t>trong</a:t>
            </a:r>
            <a:r>
              <a:rPr lang="en-US"/>
              <a:t> </a:t>
            </a:r>
            <a:r>
              <a:rPr lang="en-US" err="1"/>
              <a:t>số</a:t>
            </a:r>
            <a:r>
              <a:rPr lang="en-US"/>
              <a:t> </a:t>
            </a:r>
            <a:r>
              <a:rPr lang="en-US" err="1"/>
              <a:t>các</a:t>
            </a:r>
            <a:r>
              <a:rPr lang="en-US"/>
              <a:t> </a:t>
            </a:r>
            <a:r>
              <a:rPr lang="en-US" err="1"/>
              <a:t>phần</a:t>
            </a:r>
            <a:r>
              <a:rPr lang="en-US"/>
              <a:t> </a:t>
            </a:r>
            <a:r>
              <a:rPr lang="en-US" err="1"/>
              <a:t>mềm</a:t>
            </a:r>
            <a:r>
              <a:rPr lang="en-US"/>
              <a:t> RDBMS. RDBMS </a:t>
            </a:r>
            <a:r>
              <a:rPr lang="en-US" err="1"/>
              <a:t>và</a:t>
            </a:r>
            <a:r>
              <a:rPr lang="en-US"/>
              <a:t> MySQL </a:t>
            </a:r>
            <a:r>
              <a:rPr lang="en-US" err="1"/>
              <a:t>thường</a:t>
            </a:r>
            <a:r>
              <a:rPr lang="en-US"/>
              <a:t> </a:t>
            </a:r>
            <a:r>
              <a:rPr lang="en-US" err="1"/>
              <a:t>được</a:t>
            </a:r>
            <a:r>
              <a:rPr lang="en-US"/>
              <a:t> </a:t>
            </a:r>
            <a:r>
              <a:rPr lang="en-US" err="1"/>
              <a:t>cho</a:t>
            </a:r>
            <a:r>
              <a:rPr lang="en-US"/>
              <a:t> </a:t>
            </a:r>
            <a:r>
              <a:rPr lang="en-US" err="1"/>
              <a:t>là</a:t>
            </a:r>
            <a:r>
              <a:rPr lang="en-US"/>
              <a:t> </a:t>
            </a:r>
            <a:r>
              <a:rPr lang="en-US" err="1"/>
              <a:t>một</a:t>
            </a:r>
            <a:r>
              <a:rPr lang="en-US"/>
              <a:t> </a:t>
            </a:r>
            <a:r>
              <a:rPr lang="en-US" err="1"/>
              <a:t>vì</a:t>
            </a:r>
            <a:r>
              <a:rPr lang="en-US"/>
              <a:t> </a:t>
            </a:r>
            <a:r>
              <a:rPr lang="en-US" err="1"/>
              <a:t>độ</a:t>
            </a:r>
            <a:r>
              <a:rPr lang="en-US"/>
              <a:t> </a:t>
            </a:r>
            <a:r>
              <a:rPr lang="en-US" err="1"/>
              <a:t>phổ</a:t>
            </a:r>
            <a:r>
              <a:rPr lang="en-US"/>
              <a:t> </a:t>
            </a:r>
            <a:r>
              <a:rPr lang="en-US" err="1"/>
              <a:t>biến</a:t>
            </a:r>
            <a:r>
              <a:rPr lang="en-US"/>
              <a:t> </a:t>
            </a:r>
            <a:r>
              <a:rPr lang="en-US" err="1"/>
              <a:t>quá</a:t>
            </a:r>
            <a:r>
              <a:rPr lang="en-US"/>
              <a:t> </a:t>
            </a:r>
            <a:r>
              <a:rPr lang="en-US" err="1"/>
              <a:t>lớn</a:t>
            </a:r>
            <a:r>
              <a:rPr lang="en-US"/>
              <a:t> </a:t>
            </a:r>
            <a:r>
              <a:rPr lang="en-US" err="1"/>
              <a:t>của</a:t>
            </a:r>
            <a:r>
              <a:rPr lang="en-US"/>
              <a:t> MySQL.</a:t>
            </a:r>
            <a:r>
              <a:rPr lang="vi-VN"/>
              <a:t> Kể cả khi ban đầu nó chỉ được dùng rất hạn chế nhưng giờ nó đã tương thích với nhiều hạ tầng máy tính quan trọng như </a:t>
            </a:r>
            <a:r>
              <a:rPr lang="vi-VN" err="1"/>
              <a:t>Linux</a:t>
            </a:r>
            <a:r>
              <a:rPr lang="vi-VN"/>
              <a:t>, </a:t>
            </a:r>
            <a:r>
              <a:rPr lang="vi-VN" err="1"/>
              <a:t>macOS</a:t>
            </a:r>
            <a:r>
              <a:rPr lang="vi-VN"/>
              <a:t>, Microsoft Windows, và </a:t>
            </a:r>
            <a:r>
              <a:rPr lang="vi-VN" err="1"/>
              <a:t>Ubuntu</a:t>
            </a:r>
            <a:r>
              <a:rPr lang="vi-VN"/>
              <a:t>.</a:t>
            </a:r>
          </a:p>
          <a:p>
            <a:pPr algn="just"/>
            <a:endParaRPr lang="vi-VN"/>
          </a:p>
        </p:txBody>
      </p:sp>
      <p:pic>
        <p:nvPicPr>
          <p:cNvPr id="9" name="Hình ảnh 8">
            <a:extLst>
              <a:ext uri="{FF2B5EF4-FFF2-40B4-BE49-F238E27FC236}">
                <a16:creationId xmlns:a16="http://schemas.microsoft.com/office/drawing/2014/main" id="{9F73DF06-80E0-2894-BF36-DEDE2243A6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55657" y="2037113"/>
            <a:ext cx="3811073" cy="3811073"/>
          </a:xfrm>
          <a:prstGeom prst="rect">
            <a:avLst/>
          </a:prstGeom>
        </p:spPr>
      </p:pic>
    </p:spTree>
    <p:extLst>
      <p:ext uri="{BB962C8B-B14F-4D97-AF65-F5344CB8AC3E}">
        <p14:creationId xmlns:p14="http://schemas.microsoft.com/office/powerpoint/2010/main" val="286015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7119870" cy="573109"/>
          </a:xfrm>
        </p:spPr>
        <p:txBody>
          <a:bodyPr>
            <a:normAutofit fontScale="77500" lnSpcReduction="20000"/>
          </a:bodyPr>
          <a:lstStyle/>
          <a:p>
            <a:pPr lvl="1" algn="just"/>
            <a:r>
              <a:rPr lang="en-US" sz="3600" b="1">
                <a:latin typeface="Times New Roman" panose="02020603050405020304" pitchFamily="18" charset="0"/>
                <a:cs typeface="Times New Roman" panose="02020603050405020304" pitchFamily="18" charset="0"/>
              </a:rPr>
              <a:t>2. Lý </a:t>
            </a:r>
            <a:r>
              <a:rPr lang="en-US" sz="3600" b="1" err="1">
                <a:latin typeface="Times New Roman" panose="02020603050405020304" pitchFamily="18" charset="0"/>
                <a:cs typeface="Times New Roman" panose="02020603050405020304" pitchFamily="18" charset="0"/>
              </a:rPr>
              <a:t>luận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thiết</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kế</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phát</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triển</a:t>
            </a:r>
            <a:r>
              <a:rPr lang="en-US" sz="3600" b="1">
                <a:latin typeface="Times New Roman" panose="02020603050405020304" pitchFamily="18" charset="0"/>
                <a:cs typeface="Times New Roman" panose="02020603050405020304" pitchFamily="18" charset="0"/>
              </a:rPr>
              <a:t> website</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1911067"/>
            <a:ext cx="7308697"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2</a:t>
            </a:r>
            <a:r>
              <a:rPr lang="en-US" sz="2000" b="1">
                <a:effectLst/>
                <a:latin typeface="Times New Roman" panose="02020603050405020304" pitchFamily="18" charset="0"/>
                <a:ea typeface="Times New Roman" panose="02020603050405020304" pitchFamily="18" charset="0"/>
              </a:rPr>
              <a:t>.1 </a:t>
            </a:r>
            <a:r>
              <a:rPr lang="en-US" sz="2000" b="1">
                <a:latin typeface="Times New Roman" panose="02020603050405020304" pitchFamily="18" charset="0"/>
                <a:cs typeface="Times New Roman" panose="02020603050405020304" pitchFamily="18" charset="0"/>
              </a:rPr>
              <a:t>Quy </a:t>
            </a:r>
            <a:r>
              <a:rPr lang="en-US" sz="2000" b="1" err="1">
                <a:latin typeface="Times New Roman" panose="02020603050405020304" pitchFamily="18" charset="0"/>
                <a:cs typeface="Times New Roman" panose="02020603050405020304" pitchFamily="18" charset="0"/>
              </a:rPr>
              <a:t>trình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phát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triển</a:t>
            </a:r>
            <a:r>
              <a:rPr lang="en-US" sz="2000" b="1">
                <a:latin typeface="Times New Roman" panose="02020603050405020304" pitchFamily="18" charset="0"/>
                <a:cs typeface="Times New Roman" panose="02020603050405020304" pitchFamily="18" charset="0"/>
              </a:rPr>
              <a:t> website</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079678" y="2369556"/>
            <a:ext cx="4419601" cy="2308324"/>
          </a:xfrm>
          <a:prstGeom prst="rect">
            <a:avLst/>
          </a:prstGeom>
          <a:noFill/>
        </p:spPr>
        <p:txBody>
          <a:bodyPr wrap="square" rtlCol="0">
            <a:spAutoFit/>
          </a:bodyPr>
          <a:lstStyle/>
          <a:p>
            <a:pPr algn="just"/>
            <a:r>
              <a:rPr lang="en-US"/>
              <a:t>Quy </a:t>
            </a:r>
            <a:r>
              <a:rPr lang="en-US" err="1"/>
              <a:t>trình</a:t>
            </a:r>
            <a:r>
              <a:rPr lang="en-US"/>
              <a:t> </a:t>
            </a:r>
            <a:r>
              <a:rPr lang="en-US" err="1"/>
              <a:t>phát</a:t>
            </a:r>
            <a:r>
              <a:rPr lang="en-US"/>
              <a:t> </a:t>
            </a:r>
            <a:r>
              <a:rPr lang="en-US" err="1"/>
              <a:t>triển</a:t>
            </a:r>
            <a:r>
              <a:rPr lang="en-US"/>
              <a:t> website </a:t>
            </a:r>
            <a:r>
              <a:rPr lang="en-US" err="1"/>
              <a:t>yêu</a:t>
            </a:r>
            <a:r>
              <a:rPr lang="en-US"/>
              <a:t> </a:t>
            </a:r>
            <a:r>
              <a:rPr lang="en-US" err="1"/>
              <a:t>cầu</a:t>
            </a:r>
            <a:r>
              <a:rPr lang="en-US"/>
              <a:t> </a:t>
            </a:r>
            <a:r>
              <a:rPr lang="en-US" err="1"/>
              <a:t>sự</a:t>
            </a:r>
            <a:r>
              <a:rPr lang="en-US"/>
              <a:t> </a:t>
            </a:r>
            <a:r>
              <a:rPr lang="en-US" err="1"/>
              <a:t>linh</a:t>
            </a:r>
            <a:r>
              <a:rPr lang="en-US"/>
              <a:t> </a:t>
            </a:r>
            <a:r>
              <a:rPr lang="en-US" err="1"/>
              <a:t>hoạt</a:t>
            </a:r>
            <a:r>
              <a:rPr lang="en-US"/>
              <a:t>, </a:t>
            </a:r>
            <a:r>
              <a:rPr lang="en-US" err="1"/>
              <a:t>với</a:t>
            </a:r>
            <a:r>
              <a:rPr lang="en-US"/>
              <a:t> </a:t>
            </a:r>
            <a:r>
              <a:rPr lang="en-US" err="1"/>
              <a:t>điều</a:t>
            </a:r>
            <a:r>
              <a:rPr lang="en-US"/>
              <a:t> </a:t>
            </a:r>
            <a:r>
              <a:rPr lang="en-US" err="1"/>
              <a:t>tiên</a:t>
            </a:r>
            <a:r>
              <a:rPr lang="en-US"/>
              <a:t> </a:t>
            </a:r>
            <a:r>
              <a:rPr lang="en-US" err="1"/>
              <a:t>quyết</a:t>
            </a:r>
            <a:r>
              <a:rPr lang="en-US"/>
              <a:t> </a:t>
            </a:r>
            <a:r>
              <a:rPr lang="en-US" err="1"/>
              <a:t>cần</a:t>
            </a:r>
            <a:r>
              <a:rPr lang="en-US"/>
              <a:t> </a:t>
            </a:r>
            <a:r>
              <a:rPr lang="en-US" err="1"/>
              <a:t>phải</a:t>
            </a:r>
            <a:r>
              <a:rPr lang="en-US"/>
              <a:t> </a:t>
            </a:r>
            <a:r>
              <a:rPr lang="en-US" err="1"/>
              <a:t>tìm</a:t>
            </a:r>
            <a:r>
              <a:rPr lang="en-US"/>
              <a:t> </a:t>
            </a:r>
            <a:r>
              <a:rPr lang="en-US" err="1"/>
              <a:t>hiểu</a:t>
            </a:r>
            <a:r>
              <a:rPr lang="en-US"/>
              <a:t> </a:t>
            </a:r>
            <a:r>
              <a:rPr lang="en-US" err="1"/>
              <a:t>các</a:t>
            </a:r>
            <a:r>
              <a:rPr lang="en-US"/>
              <a:t> </a:t>
            </a:r>
            <a:r>
              <a:rPr lang="en-US" err="1"/>
              <a:t>thành</a:t>
            </a:r>
            <a:r>
              <a:rPr lang="en-US"/>
              <a:t> </a:t>
            </a:r>
            <a:r>
              <a:rPr lang="en-US" err="1"/>
              <a:t>phần</a:t>
            </a:r>
            <a:r>
              <a:rPr lang="en-US"/>
              <a:t> </a:t>
            </a:r>
            <a:r>
              <a:rPr lang="en-US" err="1"/>
              <a:t>của</a:t>
            </a:r>
            <a:r>
              <a:rPr lang="en-US"/>
              <a:t> website </a:t>
            </a:r>
            <a:r>
              <a:rPr lang="en-US" err="1"/>
              <a:t>từ</a:t>
            </a:r>
            <a:r>
              <a:rPr lang="en-US"/>
              <a:t> </a:t>
            </a:r>
            <a:r>
              <a:rPr lang="en-US" err="1"/>
              <a:t>đó</a:t>
            </a:r>
            <a:r>
              <a:rPr lang="en-US"/>
              <a:t> </a:t>
            </a:r>
            <a:r>
              <a:rPr lang="en-US" err="1"/>
              <a:t>mới</a:t>
            </a:r>
            <a:r>
              <a:rPr lang="en-US"/>
              <a:t> </a:t>
            </a:r>
            <a:r>
              <a:rPr lang="en-US" err="1"/>
              <a:t>tiến</a:t>
            </a:r>
            <a:r>
              <a:rPr lang="en-US"/>
              <a:t> </a:t>
            </a:r>
            <a:r>
              <a:rPr lang="en-US" err="1"/>
              <a:t>hành</a:t>
            </a:r>
            <a:r>
              <a:rPr lang="en-US"/>
              <a:t> </a:t>
            </a:r>
            <a:r>
              <a:rPr lang="en-US" err="1"/>
              <a:t>thiết</a:t>
            </a:r>
            <a:r>
              <a:rPr lang="en-US"/>
              <a:t> </a:t>
            </a:r>
            <a:r>
              <a:rPr lang="en-US" err="1"/>
              <a:t>kế</a:t>
            </a:r>
            <a:r>
              <a:rPr lang="en-US"/>
              <a:t>, </a:t>
            </a:r>
            <a:r>
              <a:rPr lang="en-US" err="1"/>
              <a:t>triển</a:t>
            </a:r>
            <a:r>
              <a:rPr lang="en-US"/>
              <a:t> </a:t>
            </a:r>
            <a:r>
              <a:rPr lang="en-US" err="1"/>
              <a:t>khai</a:t>
            </a:r>
            <a:r>
              <a:rPr lang="en-US"/>
              <a:t> </a:t>
            </a:r>
            <a:r>
              <a:rPr lang="en-US" err="1"/>
              <a:t>và</a:t>
            </a:r>
            <a:r>
              <a:rPr lang="en-US"/>
              <a:t> </a:t>
            </a:r>
            <a:r>
              <a:rPr lang="en-US" err="1"/>
              <a:t>quản</a:t>
            </a:r>
            <a:r>
              <a:rPr lang="en-US"/>
              <a:t> </a:t>
            </a:r>
            <a:r>
              <a:rPr lang="en-US" err="1"/>
              <a:t>lý</a:t>
            </a:r>
            <a:r>
              <a:rPr lang="en-US"/>
              <a:t> </a:t>
            </a:r>
            <a:r>
              <a:rPr lang="en-US" err="1"/>
              <a:t>dự</a:t>
            </a:r>
            <a:r>
              <a:rPr lang="en-US"/>
              <a:t> </a:t>
            </a:r>
            <a:r>
              <a:rPr lang="en-US" err="1"/>
              <a:t>án.Các</a:t>
            </a:r>
            <a:r>
              <a:rPr lang="en-US"/>
              <a:t> </a:t>
            </a:r>
            <a:r>
              <a:rPr lang="en-US" err="1"/>
              <a:t>bước</a:t>
            </a:r>
            <a:r>
              <a:rPr lang="en-US"/>
              <a:t> </a:t>
            </a:r>
            <a:r>
              <a:rPr lang="en-US" err="1"/>
              <a:t>từ</a:t>
            </a:r>
            <a:r>
              <a:rPr lang="en-US"/>
              <a:t> </a:t>
            </a:r>
            <a:r>
              <a:rPr lang="en-US" err="1"/>
              <a:t>việc</a:t>
            </a:r>
            <a:r>
              <a:rPr lang="en-US"/>
              <a:t> </a:t>
            </a:r>
            <a:r>
              <a:rPr lang="en-US" err="1"/>
              <a:t>tìm</a:t>
            </a:r>
            <a:r>
              <a:rPr lang="en-US"/>
              <a:t> </a:t>
            </a:r>
            <a:r>
              <a:rPr lang="en-US" err="1"/>
              <a:t>hiểu</a:t>
            </a:r>
            <a:r>
              <a:rPr lang="en-US"/>
              <a:t>, </a:t>
            </a:r>
            <a:r>
              <a:rPr lang="en-US" err="1"/>
              <a:t>xác</a:t>
            </a:r>
            <a:r>
              <a:rPr lang="en-US"/>
              <a:t> </a:t>
            </a:r>
            <a:r>
              <a:rPr lang="en-US" err="1"/>
              <a:t>định</a:t>
            </a:r>
            <a:r>
              <a:rPr lang="en-US"/>
              <a:t> </a:t>
            </a:r>
            <a:r>
              <a:rPr lang="en-US" err="1"/>
              <a:t>yêu</a:t>
            </a:r>
            <a:r>
              <a:rPr lang="en-US"/>
              <a:t> </a:t>
            </a:r>
            <a:r>
              <a:rPr lang="en-US" err="1"/>
              <a:t>cầu</a:t>
            </a:r>
            <a:r>
              <a:rPr lang="en-US"/>
              <a:t> </a:t>
            </a:r>
            <a:r>
              <a:rPr lang="en-US" err="1"/>
              <a:t>đến</a:t>
            </a:r>
            <a:r>
              <a:rPr lang="en-US"/>
              <a:t> </a:t>
            </a:r>
            <a:r>
              <a:rPr lang="en-US" err="1"/>
              <a:t>triển</a:t>
            </a:r>
            <a:r>
              <a:rPr lang="en-US"/>
              <a:t> </a:t>
            </a:r>
            <a:r>
              <a:rPr lang="en-US" err="1"/>
              <a:t>khai</a:t>
            </a:r>
            <a:r>
              <a:rPr lang="en-US"/>
              <a:t> </a:t>
            </a:r>
            <a:r>
              <a:rPr lang="en-US" err="1"/>
              <a:t>và</a:t>
            </a:r>
            <a:r>
              <a:rPr lang="en-US"/>
              <a:t> </a:t>
            </a:r>
            <a:r>
              <a:rPr lang="en-US" err="1"/>
              <a:t>duy</a:t>
            </a:r>
            <a:r>
              <a:rPr lang="en-US"/>
              <a:t> </a:t>
            </a:r>
            <a:r>
              <a:rPr lang="en-US" err="1"/>
              <a:t>trì</a:t>
            </a:r>
            <a:r>
              <a:rPr lang="en-US"/>
              <a:t> </a:t>
            </a:r>
            <a:r>
              <a:rPr lang="en-US" err="1"/>
              <a:t>đều</a:t>
            </a:r>
            <a:r>
              <a:rPr lang="en-US"/>
              <a:t> </a:t>
            </a:r>
            <a:r>
              <a:rPr lang="en-US" err="1"/>
              <a:t>quan</a:t>
            </a:r>
            <a:r>
              <a:rPr lang="en-US"/>
              <a:t> </a:t>
            </a:r>
            <a:r>
              <a:rPr lang="en-US" err="1"/>
              <a:t>trọng</a:t>
            </a:r>
            <a:r>
              <a:rPr lang="en-US"/>
              <a:t> </a:t>
            </a:r>
            <a:r>
              <a:rPr lang="en-US" err="1"/>
              <a:t>để</a:t>
            </a:r>
            <a:r>
              <a:rPr lang="en-US"/>
              <a:t> </a:t>
            </a:r>
            <a:r>
              <a:rPr lang="en-US" err="1"/>
              <a:t>đảm</a:t>
            </a:r>
            <a:r>
              <a:rPr lang="en-US"/>
              <a:t> </a:t>
            </a:r>
            <a:r>
              <a:rPr lang="en-US" err="1"/>
              <a:t>bảo</a:t>
            </a:r>
            <a:r>
              <a:rPr lang="en-US"/>
              <a:t> </a:t>
            </a:r>
            <a:r>
              <a:rPr lang="en-US" err="1"/>
              <a:t>một</a:t>
            </a:r>
            <a:r>
              <a:rPr lang="en-US"/>
              <a:t> </a:t>
            </a:r>
            <a:r>
              <a:rPr lang="en-US" err="1"/>
              <a:t>ứng</a:t>
            </a:r>
            <a:r>
              <a:rPr lang="en-US"/>
              <a:t> </a:t>
            </a:r>
            <a:r>
              <a:rPr lang="en-US" err="1"/>
              <a:t>dụng</a:t>
            </a:r>
            <a:r>
              <a:rPr lang="en-US"/>
              <a:t> </a:t>
            </a:r>
            <a:r>
              <a:rPr lang="en-US" err="1"/>
              <a:t>hoạt</a:t>
            </a:r>
            <a:r>
              <a:rPr lang="en-US"/>
              <a:t> </a:t>
            </a:r>
            <a:r>
              <a:rPr lang="en-US" err="1"/>
              <a:t>động</a:t>
            </a:r>
            <a:r>
              <a:rPr lang="en-US"/>
              <a:t> </a:t>
            </a:r>
            <a:r>
              <a:rPr lang="en-US" err="1"/>
              <a:t>mạnh</a:t>
            </a:r>
            <a:r>
              <a:rPr lang="en-US"/>
              <a:t> </a:t>
            </a:r>
            <a:r>
              <a:rPr lang="en-US" err="1"/>
              <a:t>mẽ</a:t>
            </a:r>
            <a:r>
              <a:rPr lang="en-US"/>
              <a:t> </a:t>
            </a:r>
            <a:r>
              <a:rPr lang="en-US" err="1"/>
              <a:t>và</a:t>
            </a:r>
            <a:r>
              <a:rPr lang="en-US"/>
              <a:t> </a:t>
            </a:r>
            <a:r>
              <a:rPr lang="en-US" err="1"/>
              <a:t>ổn</a:t>
            </a:r>
            <a:r>
              <a:rPr lang="en-US"/>
              <a:t> </a:t>
            </a:r>
            <a:r>
              <a:rPr lang="en-US" err="1"/>
              <a:t>định</a:t>
            </a:r>
            <a:r>
              <a:rPr lang="en-US"/>
              <a:t>.</a:t>
            </a:r>
            <a:endParaRPr lang="vi-VN"/>
          </a:p>
        </p:txBody>
      </p:sp>
      <p:sp>
        <p:nvSpPr>
          <p:cNvPr id="10" name="Hộp Văn bản 9">
            <a:extLst>
              <a:ext uri="{FF2B5EF4-FFF2-40B4-BE49-F238E27FC236}">
                <a16:creationId xmlns:a16="http://schemas.microsoft.com/office/drawing/2014/main" id="{ED73C83A-1E0D-5611-5C87-DBC6405FF77C}"/>
              </a:ext>
            </a:extLst>
          </p:cNvPr>
          <p:cNvSpPr txBox="1"/>
          <p:nvPr/>
        </p:nvSpPr>
        <p:spPr>
          <a:xfrm>
            <a:off x="5582382" y="1920435"/>
            <a:ext cx="5611985"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2</a:t>
            </a:r>
            <a:r>
              <a:rPr lang="en-US" sz="2000" b="1">
                <a:effectLst/>
                <a:latin typeface="Times New Roman" panose="02020603050405020304" pitchFamily="18" charset="0"/>
                <a:ea typeface="Times New Roman" panose="02020603050405020304" pitchFamily="18" charset="0"/>
              </a:rPr>
              <a:t>.2 </a:t>
            </a:r>
            <a:r>
              <a:rPr lang="en-US" sz="2000" b="1" err="1">
                <a:latin typeface="Times New Roman" panose="02020603050405020304" pitchFamily="18" charset="0"/>
                <a:cs typeface="Times New Roman" panose="02020603050405020304" pitchFamily="18" charset="0"/>
              </a:rPr>
              <a:t>Tích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hợp</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giữa</a:t>
            </a:r>
            <a:r>
              <a:rPr lang="en-US" sz="2000" b="1">
                <a:latin typeface="Times New Roman" panose="02020603050405020304" pitchFamily="18" charset="0"/>
                <a:cs typeface="Times New Roman" panose="02020603050405020304" pitchFamily="18" charset="0"/>
              </a:rPr>
              <a:t> Frontend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Backend</a:t>
            </a:r>
            <a:endParaRPr lang="vi-VN" sz="2000" b="1">
              <a:latin typeface="Times New Roman" panose="02020603050405020304" pitchFamily="18" charset="0"/>
              <a:cs typeface="Times New Roman" panose="02020603050405020304" pitchFamily="18" charset="0"/>
            </a:endParaRPr>
          </a:p>
          <a:p>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573573" y="2421316"/>
            <a:ext cx="4419601" cy="1477328"/>
          </a:xfrm>
          <a:prstGeom prst="rect">
            <a:avLst/>
          </a:prstGeom>
          <a:noFill/>
        </p:spPr>
        <p:txBody>
          <a:bodyPr wrap="square" rtlCol="0">
            <a:spAutoFit/>
          </a:bodyPr>
          <a:lstStyle/>
          <a:p>
            <a:pPr algn="just"/>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phần</a:t>
            </a:r>
            <a:r>
              <a:rPr lang="en-US" sz="1800">
                <a:effectLst/>
                <a:latin typeface="Times New Roman" panose="02020603050405020304" pitchFamily="18" charset="0"/>
                <a:ea typeface="Times New Roman" panose="02020603050405020304" pitchFamily="18" charset="0"/>
              </a:rPr>
              <a:t> frontend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backend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chìa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hoàn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chỉnh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thái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đòi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hỏi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hiểu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sâu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sắc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hai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phía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a:t>
            </a:r>
            <a:endParaRPr lang="vi-VN"/>
          </a:p>
        </p:txBody>
      </p:sp>
      <p:sp>
        <p:nvSpPr>
          <p:cNvPr id="12" name="Hộp Văn bản 11">
            <a:extLst>
              <a:ext uri="{FF2B5EF4-FFF2-40B4-BE49-F238E27FC236}">
                <a16:creationId xmlns:a16="http://schemas.microsoft.com/office/drawing/2014/main" id="{AC693370-9521-2418-5784-6B1A5DF4FF7F}"/>
              </a:ext>
            </a:extLst>
          </p:cNvPr>
          <p:cNvSpPr txBox="1"/>
          <p:nvPr/>
        </p:nvSpPr>
        <p:spPr>
          <a:xfrm>
            <a:off x="6573573" y="4101922"/>
            <a:ext cx="4510871" cy="1754326"/>
          </a:xfrm>
          <a:prstGeom prst="rect">
            <a:avLst/>
          </a:prstGeom>
          <a:noFill/>
        </p:spPr>
        <p:txBody>
          <a:bodyPr wrap="square" rtlCol="0">
            <a:spAutoFit/>
          </a:bodyPr>
          <a:lstStyle/>
          <a:p>
            <a:pPr algn="just"/>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hiểu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RESTful APIs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MySQL. RESTful APIs </a:t>
            </a:r>
            <a:r>
              <a:rPr lang="en-US" sz="1800" err="1">
                <a:effectLst/>
                <a:latin typeface="Times New Roman" panose="02020603050405020304" pitchFamily="18" charset="0"/>
                <a:ea typeface="Times New Roman" panose="02020603050405020304" pitchFamily="18" charset="0"/>
              </a:rPr>
              <a:t>cung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cấp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tiếp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cận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rPr>
              <a:t> MySQL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phép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theo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ưu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a:t>
            </a:r>
            <a:endParaRPr lang="vi-VN"/>
          </a:p>
        </p:txBody>
      </p:sp>
    </p:spTree>
    <p:extLst>
      <p:ext uri="{BB962C8B-B14F-4D97-AF65-F5344CB8AC3E}">
        <p14:creationId xmlns:p14="http://schemas.microsoft.com/office/powerpoint/2010/main" val="239177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fontScale="77500" lnSpcReduction="20000"/>
          </a:bodyPr>
          <a:lstStyle/>
          <a:p>
            <a:pPr lvl="1" algn="just"/>
            <a:r>
              <a:rPr lang="en-US" sz="3600" b="1">
                <a:latin typeface="Times New Roman" panose="02020603050405020304" pitchFamily="18" charset="0"/>
                <a:cs typeface="Times New Roman" panose="02020603050405020304" pitchFamily="18" charset="0"/>
              </a:rPr>
              <a:t>3. </a:t>
            </a:r>
            <a:r>
              <a:rPr lang="en-US" sz="3600" b="1" err="1">
                <a:latin typeface="Times New Roman" panose="02020603050405020304" pitchFamily="18" charset="0"/>
                <a:cs typeface="Times New Roman" panose="02020603050405020304" pitchFamily="18" charset="0"/>
              </a:rPr>
              <a:t>Giả</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thiết</a:t>
            </a:r>
            <a:r>
              <a:rPr lang="en-US" sz="3600" b="1">
                <a:latin typeface="Times New Roman" panose="02020603050405020304" pitchFamily="18" charset="0"/>
                <a:cs typeface="Times New Roman" panose="02020603050405020304" pitchFamily="18" charset="0"/>
              </a:rPr>
              <a:t> khoa </a:t>
            </a:r>
            <a:r>
              <a:rPr lang="en-US" sz="3600" b="1" err="1">
                <a:latin typeface="Times New Roman" panose="02020603050405020304" pitchFamily="18" charset="0"/>
                <a:cs typeface="Times New Roman" panose="02020603050405020304" pitchFamily="18" charset="0"/>
              </a:rPr>
              <a:t>học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phương</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pháp</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nghiên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cứu</a:t>
            </a:r>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1911067"/>
            <a:ext cx="7308697"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3</a:t>
            </a:r>
            <a:r>
              <a:rPr lang="en-US" sz="2000" b="1">
                <a:effectLst/>
                <a:latin typeface="Times New Roman" panose="02020603050405020304" pitchFamily="18" charset="0"/>
                <a:ea typeface="Times New Roman" panose="02020603050405020304" pitchFamily="18" charset="0"/>
              </a:rPr>
              <a:t>.1 </a:t>
            </a:r>
            <a:r>
              <a:rPr lang="en-US" sz="2000" b="1" err="1">
                <a:latin typeface="Times New Roman" panose="02020603050405020304" pitchFamily="18" charset="0"/>
                <a:cs typeface="Times New Roman" panose="02020603050405020304" pitchFamily="18" charset="0"/>
              </a:rPr>
              <a:t>Hiệu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suất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sự</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hoạt</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079678" y="2369556"/>
            <a:ext cx="4419601" cy="2031325"/>
          </a:xfrm>
          <a:prstGeom prst="rect">
            <a:avLst/>
          </a:prstGeom>
          <a:noFill/>
        </p:spPr>
        <p:txBody>
          <a:bodyPr wrap="square" rtlCol="0">
            <a:spAutoFit/>
          </a:bodyPr>
          <a:lstStyle/>
          <a:p>
            <a:pPr algn="just"/>
            <a:r>
              <a:rPr lang="en-US" err="1"/>
              <a:t>Giả</a:t>
            </a:r>
            <a:r>
              <a:rPr lang="en-US"/>
              <a:t> </a:t>
            </a:r>
            <a:r>
              <a:rPr lang="en-US" err="1"/>
              <a:t>thiết</a:t>
            </a:r>
            <a:r>
              <a:rPr lang="en-US"/>
              <a:t> </a:t>
            </a:r>
            <a:r>
              <a:rPr lang="en-US" err="1"/>
              <a:t>cơ</a:t>
            </a:r>
            <a:r>
              <a:rPr lang="en-US"/>
              <a:t> </a:t>
            </a:r>
            <a:r>
              <a:rPr lang="en-US" err="1"/>
              <a:t>bản</a:t>
            </a:r>
            <a:r>
              <a:rPr lang="en-US"/>
              <a:t> </a:t>
            </a:r>
            <a:r>
              <a:rPr lang="en-US" err="1"/>
              <a:t>của</a:t>
            </a:r>
            <a:r>
              <a:rPr lang="en-US"/>
              <a:t> </a:t>
            </a:r>
            <a:r>
              <a:rPr lang="en-US" err="1"/>
              <a:t>dự</a:t>
            </a:r>
            <a:r>
              <a:rPr lang="en-US"/>
              <a:t> </a:t>
            </a:r>
            <a:r>
              <a:rPr lang="en-US" err="1"/>
              <a:t>án</a:t>
            </a:r>
            <a:r>
              <a:rPr lang="en-US"/>
              <a:t> </a:t>
            </a:r>
            <a:r>
              <a:rPr lang="en-US" err="1"/>
              <a:t>là</a:t>
            </a:r>
            <a:r>
              <a:rPr lang="en-US"/>
              <a:t> </a:t>
            </a:r>
            <a:r>
              <a:rPr lang="en-US" err="1"/>
              <a:t>sự</a:t>
            </a:r>
            <a:r>
              <a:rPr lang="en-US"/>
              <a:t> </a:t>
            </a:r>
            <a:r>
              <a:rPr lang="en-US" err="1"/>
              <a:t>kết</a:t>
            </a:r>
            <a:r>
              <a:rPr lang="en-US"/>
              <a:t> </a:t>
            </a:r>
            <a:r>
              <a:rPr lang="en-US" err="1"/>
              <a:t>hợp</a:t>
            </a:r>
            <a:r>
              <a:rPr lang="en-US"/>
              <a:t> </a:t>
            </a:r>
            <a:r>
              <a:rPr lang="en-US" err="1"/>
              <a:t>giữa</a:t>
            </a:r>
            <a:r>
              <a:rPr lang="en-US"/>
              <a:t> Node.js </a:t>
            </a:r>
            <a:r>
              <a:rPr lang="en-US" err="1"/>
              <a:t>và</a:t>
            </a:r>
            <a:r>
              <a:rPr lang="en-US"/>
              <a:t> React.js </a:t>
            </a:r>
            <a:r>
              <a:rPr lang="en-US" err="1"/>
              <a:t>sẽ</a:t>
            </a:r>
            <a:r>
              <a:rPr lang="en-US"/>
              <a:t> </a:t>
            </a:r>
            <a:r>
              <a:rPr lang="en-US" err="1"/>
              <a:t>tạo</a:t>
            </a:r>
            <a:r>
              <a:rPr lang="en-US"/>
              <a:t> </a:t>
            </a:r>
            <a:r>
              <a:rPr lang="en-US" err="1"/>
              <a:t>ra</a:t>
            </a:r>
            <a:r>
              <a:rPr lang="en-US"/>
              <a:t> </a:t>
            </a:r>
            <a:r>
              <a:rPr lang="en-US" err="1"/>
              <a:t>một</a:t>
            </a:r>
            <a:r>
              <a:rPr lang="en-US"/>
              <a:t> </a:t>
            </a:r>
            <a:r>
              <a:rPr lang="en-US" err="1"/>
              <a:t>hệ</a:t>
            </a:r>
            <a:r>
              <a:rPr lang="en-US"/>
              <a:t> </a:t>
            </a:r>
            <a:r>
              <a:rPr lang="en-US" err="1"/>
              <a:t>thống</a:t>
            </a:r>
            <a:r>
              <a:rPr lang="en-US"/>
              <a:t> website </a:t>
            </a:r>
            <a:r>
              <a:rPr lang="en-US" err="1"/>
              <a:t>thương</a:t>
            </a:r>
            <a:r>
              <a:rPr lang="en-US"/>
              <a:t> </a:t>
            </a:r>
            <a:r>
              <a:rPr lang="en-US" err="1"/>
              <a:t>mại</a:t>
            </a:r>
            <a:r>
              <a:rPr lang="en-US"/>
              <a:t> </a:t>
            </a:r>
            <a:r>
              <a:rPr lang="en-US" err="1"/>
              <a:t>điện</a:t>
            </a:r>
            <a:r>
              <a:rPr lang="en-US"/>
              <a:t> </a:t>
            </a:r>
            <a:r>
              <a:rPr lang="en-US" err="1"/>
              <a:t>tử</a:t>
            </a:r>
            <a:r>
              <a:rPr lang="en-US"/>
              <a:t> </a:t>
            </a:r>
            <a:r>
              <a:rPr lang="en-US" err="1"/>
              <a:t>mạnh</a:t>
            </a:r>
            <a:r>
              <a:rPr lang="en-US"/>
              <a:t> </a:t>
            </a:r>
            <a:r>
              <a:rPr lang="en-US" err="1"/>
              <a:t>mẽ</a:t>
            </a:r>
            <a:r>
              <a:rPr lang="en-US"/>
              <a:t> </a:t>
            </a:r>
            <a:r>
              <a:rPr lang="en-US" err="1"/>
              <a:t>với</a:t>
            </a:r>
            <a:r>
              <a:rPr lang="en-US"/>
              <a:t> </a:t>
            </a:r>
            <a:r>
              <a:rPr lang="en-US" err="1"/>
              <a:t>hiệu</a:t>
            </a:r>
            <a:r>
              <a:rPr lang="en-US"/>
              <a:t> </a:t>
            </a:r>
            <a:r>
              <a:rPr lang="en-US" err="1"/>
              <a:t>suất</a:t>
            </a:r>
            <a:r>
              <a:rPr lang="en-US"/>
              <a:t> </a:t>
            </a:r>
            <a:r>
              <a:rPr lang="en-US" err="1"/>
              <a:t>cao</a:t>
            </a:r>
            <a:r>
              <a:rPr lang="en-US"/>
              <a:t> </a:t>
            </a:r>
            <a:r>
              <a:rPr lang="en-US" err="1"/>
              <a:t>và</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đáng</a:t>
            </a:r>
            <a:r>
              <a:rPr lang="en-US"/>
              <a:t> </a:t>
            </a:r>
            <a:r>
              <a:rPr lang="en-US" err="1"/>
              <a:t>chú</a:t>
            </a:r>
            <a:r>
              <a:rPr lang="en-US"/>
              <a:t> ý. </a:t>
            </a:r>
            <a:r>
              <a:rPr lang="en-US" err="1"/>
              <a:t>Điều</a:t>
            </a:r>
            <a:r>
              <a:rPr lang="en-US"/>
              <a:t> </a:t>
            </a:r>
            <a:r>
              <a:rPr lang="en-US" err="1"/>
              <a:t>này</a:t>
            </a:r>
            <a:r>
              <a:rPr lang="en-US"/>
              <a:t> </a:t>
            </a:r>
            <a:r>
              <a:rPr lang="en-US" err="1"/>
              <a:t>dựa</a:t>
            </a:r>
            <a:r>
              <a:rPr lang="en-US"/>
              <a:t> </a:t>
            </a:r>
            <a:r>
              <a:rPr lang="en-US" err="1"/>
              <a:t>trên</a:t>
            </a:r>
            <a:r>
              <a:rPr lang="en-US"/>
              <a:t> </a:t>
            </a:r>
            <a:r>
              <a:rPr lang="en-US" err="1"/>
              <a:t>khả</a:t>
            </a:r>
            <a:r>
              <a:rPr lang="en-US"/>
              <a:t> </a:t>
            </a:r>
            <a:r>
              <a:rPr lang="en-US" err="1"/>
              <a:t>năng</a:t>
            </a:r>
            <a:r>
              <a:rPr lang="en-US"/>
              <a:t> </a:t>
            </a:r>
            <a:r>
              <a:rPr lang="en-US" err="1"/>
              <a:t>của</a:t>
            </a:r>
            <a:r>
              <a:rPr lang="en-US"/>
              <a:t> Node.js </a:t>
            </a:r>
            <a:r>
              <a:rPr lang="en-US" err="1"/>
              <a:t>xử</a:t>
            </a:r>
            <a:r>
              <a:rPr lang="en-US"/>
              <a:t> </a:t>
            </a:r>
            <a:r>
              <a:rPr lang="en-US" err="1"/>
              <a:t>lý</a:t>
            </a:r>
            <a:r>
              <a:rPr lang="en-US"/>
              <a:t> </a:t>
            </a:r>
            <a:r>
              <a:rPr lang="en-US" err="1"/>
              <a:t>đa</a:t>
            </a:r>
            <a:r>
              <a:rPr lang="en-US"/>
              <a:t> </a:t>
            </a:r>
            <a:r>
              <a:rPr lang="en-US" err="1"/>
              <a:t>nhiệm</a:t>
            </a:r>
            <a:r>
              <a:rPr lang="en-US"/>
              <a:t> </a:t>
            </a:r>
            <a:r>
              <a:rPr lang="en-US" err="1"/>
              <a:t>và</a:t>
            </a:r>
            <a:r>
              <a:rPr lang="en-US"/>
              <a:t> </a:t>
            </a:r>
            <a:r>
              <a:rPr lang="en-US" err="1"/>
              <a:t>sự</a:t>
            </a:r>
            <a:r>
              <a:rPr lang="en-US"/>
              <a:t> </a:t>
            </a:r>
            <a:r>
              <a:rPr lang="en-US" err="1"/>
              <a:t>linh</a:t>
            </a:r>
            <a:r>
              <a:rPr lang="en-US"/>
              <a:t> </a:t>
            </a:r>
            <a:r>
              <a:rPr lang="en-US" err="1"/>
              <a:t>hoạt</a:t>
            </a:r>
            <a:r>
              <a:rPr lang="en-US"/>
              <a:t> </a:t>
            </a:r>
            <a:r>
              <a:rPr lang="en-US" err="1"/>
              <a:t>của</a:t>
            </a:r>
            <a:r>
              <a:rPr lang="en-US"/>
              <a:t> React.js </a:t>
            </a:r>
            <a:r>
              <a:rPr lang="en-US" err="1"/>
              <a:t>trong</a:t>
            </a:r>
            <a:r>
              <a:rPr lang="en-US"/>
              <a:t> </a:t>
            </a:r>
            <a:r>
              <a:rPr lang="en-US" err="1"/>
              <a:t>quản</a:t>
            </a:r>
            <a:r>
              <a:rPr lang="en-US"/>
              <a:t> </a:t>
            </a:r>
            <a:r>
              <a:rPr lang="en-US" err="1"/>
              <a:t>lý</a:t>
            </a:r>
            <a:r>
              <a:rPr lang="en-US"/>
              <a:t> </a:t>
            </a:r>
            <a:r>
              <a:rPr lang="en-US" err="1"/>
              <a:t>trạng</a:t>
            </a:r>
            <a:r>
              <a:rPr lang="en-US"/>
              <a:t> </a:t>
            </a:r>
            <a:r>
              <a:rPr lang="en-US" err="1"/>
              <a:t>thái</a:t>
            </a:r>
            <a:r>
              <a:rPr lang="en-US"/>
              <a:t>.</a:t>
            </a:r>
            <a:endParaRPr lang="vi-VN"/>
          </a:p>
        </p:txBody>
      </p:sp>
      <p:sp>
        <p:nvSpPr>
          <p:cNvPr id="10" name="Hộp Văn bản 9">
            <a:extLst>
              <a:ext uri="{FF2B5EF4-FFF2-40B4-BE49-F238E27FC236}">
                <a16:creationId xmlns:a16="http://schemas.microsoft.com/office/drawing/2014/main" id="{ED73C83A-1E0D-5611-5C87-DBC6405FF77C}"/>
              </a:ext>
            </a:extLst>
          </p:cNvPr>
          <p:cNvSpPr txBox="1"/>
          <p:nvPr/>
        </p:nvSpPr>
        <p:spPr>
          <a:xfrm>
            <a:off x="5582382" y="1920435"/>
            <a:ext cx="5611985"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3</a:t>
            </a:r>
            <a:r>
              <a:rPr lang="en-US" sz="2000" b="1">
                <a:effectLst/>
                <a:latin typeface="Times New Roman" panose="02020603050405020304" pitchFamily="18" charset="0"/>
                <a:ea typeface="Times New Roman" panose="02020603050405020304" pitchFamily="18" charset="0"/>
              </a:rPr>
              <a:t>.2 </a:t>
            </a:r>
            <a:r>
              <a:rPr lang="en-US" sz="2000" b="1" err="1">
                <a:latin typeface="Times New Roman" panose="02020603050405020304" pitchFamily="18" charset="0"/>
                <a:cs typeface="Times New Roman" panose="02020603050405020304" pitchFamily="18" charset="0"/>
              </a:rPr>
              <a:t>Phát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triển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kiểm</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thử</a:t>
            </a:r>
            <a:endParaRPr lang="vi-VN" sz="2000" b="1">
              <a:latin typeface="Times New Roman" panose="02020603050405020304" pitchFamily="18" charset="0"/>
              <a:cs typeface="Times New Roman" panose="02020603050405020304" pitchFamily="18" charset="0"/>
            </a:endParaRPr>
          </a:p>
          <a:p>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573573" y="2421316"/>
            <a:ext cx="4419601" cy="1477328"/>
          </a:xfrm>
          <a:prstGeom prst="rect">
            <a:avLst/>
          </a:prstGeom>
          <a:noFill/>
        </p:spPr>
        <p:txBody>
          <a:bodyPr wrap="square" rtlCol="0">
            <a:spAutoFit/>
          </a:bodyPr>
          <a:lstStyle/>
          <a:p>
            <a:pPr algn="just"/>
            <a:r>
              <a:rPr lang="en-US" err="1"/>
              <a:t>Phương</a:t>
            </a:r>
            <a:r>
              <a:rPr lang="en-US"/>
              <a:t> </a:t>
            </a:r>
            <a:r>
              <a:rPr lang="en-US" err="1"/>
              <a:t>pháp</a:t>
            </a:r>
            <a:r>
              <a:rPr lang="en-US"/>
              <a:t> </a:t>
            </a:r>
            <a:r>
              <a:rPr lang="en-US" err="1"/>
              <a:t>nghiên</a:t>
            </a:r>
            <a:r>
              <a:rPr lang="en-US"/>
              <a:t> </a:t>
            </a:r>
            <a:r>
              <a:rPr lang="en-US" err="1"/>
              <a:t>cứu</a:t>
            </a:r>
            <a:r>
              <a:rPr lang="en-US"/>
              <a:t> </a:t>
            </a:r>
            <a:r>
              <a:rPr lang="en-US" err="1"/>
              <a:t>sẽ</a:t>
            </a:r>
            <a:r>
              <a:rPr lang="en-US"/>
              <a:t> </a:t>
            </a:r>
            <a:r>
              <a:rPr lang="en-US" err="1"/>
              <a:t>áp</a:t>
            </a:r>
            <a:r>
              <a:rPr lang="en-US"/>
              <a:t> </a:t>
            </a:r>
            <a:r>
              <a:rPr lang="en-US" err="1"/>
              <a:t>dụng</a:t>
            </a:r>
            <a:r>
              <a:rPr lang="en-US"/>
              <a:t> </a:t>
            </a:r>
            <a:r>
              <a:rPr lang="en-US" err="1"/>
              <a:t>tích</a:t>
            </a:r>
            <a:r>
              <a:rPr lang="en-US"/>
              <a:t> </a:t>
            </a:r>
            <a:r>
              <a:rPr lang="en-US" err="1"/>
              <a:t>hợp</a:t>
            </a:r>
            <a:r>
              <a:rPr lang="en-US"/>
              <a:t> </a:t>
            </a:r>
            <a:r>
              <a:rPr lang="en-US" err="1"/>
              <a:t>liên</a:t>
            </a:r>
            <a:r>
              <a:rPr lang="en-US"/>
              <a:t> </a:t>
            </a:r>
            <a:r>
              <a:rPr lang="en-US" err="1"/>
              <a:t>tục</a:t>
            </a:r>
            <a:r>
              <a:rPr lang="en-US"/>
              <a:t> </a:t>
            </a:r>
            <a:r>
              <a:rPr lang="en-US" err="1"/>
              <a:t>để</a:t>
            </a:r>
            <a:r>
              <a:rPr lang="en-US"/>
              <a:t> </a:t>
            </a:r>
            <a:r>
              <a:rPr lang="en-US" err="1"/>
              <a:t>đảm</a:t>
            </a:r>
            <a:r>
              <a:rPr lang="en-US"/>
              <a:t> </a:t>
            </a:r>
            <a:r>
              <a:rPr lang="en-US" err="1"/>
              <a:t>bảo</a:t>
            </a:r>
            <a:r>
              <a:rPr lang="en-US"/>
              <a:t> </a:t>
            </a:r>
            <a:r>
              <a:rPr lang="en-US" err="1"/>
              <a:t>sự</a:t>
            </a:r>
            <a:r>
              <a:rPr lang="en-US"/>
              <a:t> </a:t>
            </a:r>
            <a:r>
              <a:rPr lang="en-US" err="1"/>
              <a:t>linh</a:t>
            </a:r>
            <a:r>
              <a:rPr lang="en-US"/>
              <a:t> </a:t>
            </a:r>
            <a:r>
              <a:rPr lang="en-US" err="1"/>
              <a:t>hoạt</a:t>
            </a:r>
            <a:r>
              <a:rPr lang="en-US"/>
              <a:t> </a:t>
            </a:r>
            <a:r>
              <a:rPr lang="en-US" err="1"/>
              <a:t>trong</a:t>
            </a:r>
            <a:r>
              <a:rPr lang="en-US"/>
              <a:t> </a:t>
            </a:r>
            <a:r>
              <a:rPr lang="en-US" err="1"/>
              <a:t>quá</a:t>
            </a:r>
            <a:r>
              <a:rPr lang="en-US"/>
              <a:t> </a:t>
            </a:r>
            <a:r>
              <a:rPr lang="en-US" err="1"/>
              <a:t>trình</a:t>
            </a:r>
            <a:r>
              <a:rPr lang="en-US"/>
              <a:t> </a:t>
            </a:r>
            <a:r>
              <a:rPr lang="en-US" err="1"/>
              <a:t>phát</a:t>
            </a:r>
            <a:r>
              <a:rPr lang="en-US"/>
              <a:t> </a:t>
            </a:r>
            <a:r>
              <a:rPr lang="en-US" err="1"/>
              <a:t>triển</a:t>
            </a:r>
            <a:r>
              <a:rPr lang="en-US"/>
              <a:t> </a:t>
            </a:r>
            <a:r>
              <a:rPr lang="en-US" err="1"/>
              <a:t>và</a:t>
            </a:r>
            <a:r>
              <a:rPr lang="en-US"/>
              <a:t> </a:t>
            </a:r>
            <a:r>
              <a:rPr lang="en-US" err="1"/>
              <a:t>kiểm</a:t>
            </a:r>
            <a:r>
              <a:rPr lang="en-US"/>
              <a:t> </a:t>
            </a:r>
            <a:r>
              <a:rPr lang="en-US" err="1"/>
              <a:t>thử</a:t>
            </a:r>
            <a:r>
              <a:rPr lang="en-US"/>
              <a:t> </a:t>
            </a:r>
            <a:r>
              <a:rPr lang="en-US" err="1"/>
              <a:t>hiệu</a:t>
            </a:r>
            <a:r>
              <a:rPr lang="en-US"/>
              <a:t> </a:t>
            </a:r>
            <a:r>
              <a:rPr lang="en-US" err="1"/>
              <a:t>suất</a:t>
            </a:r>
            <a:r>
              <a:rPr lang="en-US"/>
              <a:t> </a:t>
            </a:r>
            <a:r>
              <a:rPr lang="en-US" err="1"/>
              <a:t>để</a:t>
            </a:r>
            <a:r>
              <a:rPr lang="en-US"/>
              <a:t> </a:t>
            </a:r>
            <a:r>
              <a:rPr lang="en-US" err="1"/>
              <a:t>đánh</a:t>
            </a:r>
            <a:r>
              <a:rPr lang="en-US"/>
              <a:t> </a:t>
            </a:r>
            <a:r>
              <a:rPr lang="en-US" err="1"/>
              <a:t>giá</a:t>
            </a:r>
            <a:r>
              <a:rPr lang="en-US"/>
              <a:t> </a:t>
            </a:r>
            <a:r>
              <a:rPr lang="en-US" err="1"/>
              <a:t>khả</a:t>
            </a:r>
            <a:r>
              <a:rPr lang="en-US"/>
              <a:t> </a:t>
            </a:r>
            <a:r>
              <a:rPr lang="en-US" err="1"/>
              <a:t>năng</a:t>
            </a:r>
            <a:r>
              <a:rPr lang="en-US"/>
              <a:t> </a:t>
            </a:r>
            <a:r>
              <a:rPr lang="en-US" err="1"/>
              <a:t>chịu</a:t>
            </a:r>
            <a:r>
              <a:rPr lang="en-US"/>
              <a:t> </a:t>
            </a:r>
            <a:r>
              <a:rPr lang="en-US" err="1"/>
              <a:t>tải</a:t>
            </a:r>
            <a:r>
              <a:rPr lang="en-US"/>
              <a:t> </a:t>
            </a:r>
            <a:r>
              <a:rPr lang="en-US" err="1"/>
              <a:t>và</a:t>
            </a:r>
            <a:r>
              <a:rPr lang="en-US"/>
              <a:t> </a:t>
            </a:r>
            <a:r>
              <a:rPr lang="en-US" err="1"/>
              <a:t>ổn</a:t>
            </a:r>
            <a:r>
              <a:rPr lang="en-US"/>
              <a:t> </a:t>
            </a:r>
            <a:r>
              <a:rPr lang="en-US" err="1"/>
              <a:t>định</a:t>
            </a:r>
            <a:r>
              <a:rPr lang="en-US"/>
              <a:t> </a:t>
            </a:r>
            <a:r>
              <a:rPr lang="en-US" err="1"/>
              <a:t>của</a:t>
            </a:r>
            <a:r>
              <a:rPr lang="en-US"/>
              <a:t> </a:t>
            </a:r>
            <a:r>
              <a:rPr lang="en-US" err="1"/>
              <a:t>hệ</a:t>
            </a:r>
            <a:r>
              <a:rPr lang="en-US"/>
              <a:t> </a:t>
            </a:r>
            <a:r>
              <a:rPr lang="en-US" err="1"/>
              <a:t>thống</a:t>
            </a:r>
            <a:r>
              <a:rPr lang="en-US"/>
              <a:t> </a:t>
            </a:r>
            <a:r>
              <a:rPr lang="en-US" err="1"/>
              <a:t>trong</a:t>
            </a:r>
            <a:r>
              <a:rPr lang="en-US"/>
              <a:t> </a:t>
            </a:r>
            <a:r>
              <a:rPr lang="en-US" err="1"/>
              <a:t>môi</a:t>
            </a:r>
            <a:r>
              <a:rPr lang="en-US"/>
              <a:t> </a:t>
            </a:r>
            <a:r>
              <a:rPr lang="en-US" err="1"/>
              <a:t>trường</a:t>
            </a:r>
            <a:r>
              <a:rPr lang="en-US"/>
              <a:t> </a:t>
            </a:r>
            <a:r>
              <a:rPr lang="en-US" err="1"/>
              <a:t>thực</a:t>
            </a:r>
            <a:r>
              <a:rPr lang="en-US"/>
              <a:t> </a:t>
            </a:r>
            <a:r>
              <a:rPr lang="en-US" err="1"/>
              <a:t>tế</a:t>
            </a:r>
            <a:r>
              <a:rPr lang="en-US"/>
              <a:t>.</a:t>
            </a:r>
            <a:endParaRPr lang="vi-VN"/>
          </a:p>
        </p:txBody>
      </p:sp>
    </p:spTree>
    <p:extLst>
      <p:ext uri="{BB962C8B-B14F-4D97-AF65-F5344CB8AC3E}">
        <p14:creationId xmlns:p14="http://schemas.microsoft.com/office/powerpoint/2010/main" val="220898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1. </a:t>
            </a:r>
            <a:r>
              <a:rPr lang="en-US" sz="2800" b="1" err="1">
                <a:latin typeface="Times New Roman" panose="02020603050405020304" pitchFamily="18" charset="0"/>
                <a:cs typeface="Times New Roman" panose="02020603050405020304" pitchFamily="18" charset="0"/>
              </a:rPr>
              <a:t>Phân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tích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dữ</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liệu</a:t>
            </a:r>
            <a:endParaRPr lang="vi-VN" sz="2800"/>
          </a:p>
        </p:txBody>
      </p:sp>
      <p:sp>
        <p:nvSpPr>
          <p:cNvPr id="7" name="Hộp Văn bản 6">
            <a:extLst>
              <a:ext uri="{FF2B5EF4-FFF2-40B4-BE49-F238E27FC236}">
                <a16:creationId xmlns:a16="http://schemas.microsoft.com/office/drawing/2014/main" id="{58BBB235-8C4D-EE6C-448B-A993A6A1BA7B}"/>
              </a:ext>
            </a:extLst>
          </p:cNvPr>
          <p:cNvSpPr txBox="1"/>
          <p:nvPr/>
        </p:nvSpPr>
        <p:spPr>
          <a:xfrm>
            <a:off x="1105078" y="2055711"/>
            <a:ext cx="4419601" cy="369332"/>
          </a:xfrm>
          <a:prstGeom prst="rect">
            <a:avLst/>
          </a:prstGeom>
          <a:noFill/>
        </p:spPr>
        <p:txBody>
          <a:bodyPr wrap="square" rtlCol="0">
            <a:spAutoFit/>
          </a:bodyPr>
          <a:lstStyle/>
          <a:p>
            <a:pPr algn="just"/>
            <a:r>
              <a:rPr lang="en-US" err="1"/>
              <a:t>Thiết</a:t>
            </a:r>
            <a:r>
              <a:rPr lang="en-US"/>
              <a:t> </a:t>
            </a:r>
            <a:r>
              <a:rPr lang="en-US" err="1"/>
              <a:t>kế</a:t>
            </a:r>
            <a:r>
              <a:rPr lang="en-US"/>
              <a:t> </a:t>
            </a:r>
            <a:r>
              <a:rPr lang="en-US" err="1"/>
              <a:t>lược</a:t>
            </a:r>
            <a:r>
              <a:rPr lang="en-US"/>
              <a:t> </a:t>
            </a:r>
            <a:r>
              <a:rPr lang="en-US" err="1"/>
              <a:t>đồ</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cho</a:t>
            </a:r>
            <a:r>
              <a:rPr lang="en-US"/>
              <a:t> </a:t>
            </a:r>
            <a:r>
              <a:rPr lang="en-US" err="1"/>
              <a:t>dự</a:t>
            </a:r>
            <a:r>
              <a:rPr lang="en-US"/>
              <a:t> </a:t>
            </a:r>
            <a:r>
              <a:rPr lang="en-US" err="1"/>
              <a:t>án</a:t>
            </a:r>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Thiết</a:t>
            </a:r>
            <a:r>
              <a:rPr lang="en-US"/>
              <a:t> </a:t>
            </a:r>
            <a:r>
              <a:rPr lang="en-US" err="1"/>
              <a:t>kế</a:t>
            </a:r>
            <a:r>
              <a:rPr lang="en-US"/>
              <a:t> database </a:t>
            </a:r>
            <a:r>
              <a:rPr lang="en-US" err="1"/>
              <a:t>cho</a:t>
            </a:r>
            <a:r>
              <a:rPr lang="en-US"/>
              <a:t> </a:t>
            </a:r>
            <a:r>
              <a:rPr lang="en-US" err="1"/>
              <a:t>dự</a:t>
            </a:r>
            <a:r>
              <a:rPr lang="en-US"/>
              <a:t> </a:t>
            </a:r>
            <a:r>
              <a:rPr lang="en-US" err="1"/>
              <a:t>án</a:t>
            </a:r>
            <a:endParaRPr lang="vi-VN"/>
          </a:p>
        </p:txBody>
      </p:sp>
      <p:pic>
        <p:nvPicPr>
          <p:cNvPr id="4" name="Picture 2">
            <a:extLst>
              <a:ext uri="{FF2B5EF4-FFF2-40B4-BE49-F238E27FC236}">
                <a16:creationId xmlns:a16="http://schemas.microsoft.com/office/drawing/2014/main" id="{E02ABDEE-87DF-4487-8433-590A60F6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516372"/>
            <a:ext cx="5365294"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F9757F9-AE62-4B9A-A499-F133841E3C5D}"/>
              </a:ext>
            </a:extLst>
          </p:cNvPr>
          <p:cNvPicPr/>
          <p:nvPr/>
        </p:nvPicPr>
        <p:blipFill>
          <a:blip r:embed="rId3"/>
          <a:stretch>
            <a:fillRect/>
          </a:stretch>
        </p:blipFill>
        <p:spPr>
          <a:xfrm>
            <a:off x="449123" y="2516372"/>
            <a:ext cx="5731510" cy="2569210"/>
          </a:xfrm>
          <a:prstGeom prst="rect">
            <a:avLst/>
          </a:prstGeom>
        </p:spPr>
      </p:pic>
    </p:spTree>
    <p:extLst>
      <p:ext uri="{BB962C8B-B14F-4D97-AF65-F5344CB8AC3E}">
        <p14:creationId xmlns:p14="http://schemas.microsoft.com/office/powerpoint/2010/main" val="14656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circle(in)">
                                      <p:cBhvr>
                                        <p:cTn id="22"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TotalTime>
  <Words>1501</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THỰC TẬP ĐỒ ÁN CƠ SỞ NGÀNH  HỌC KỲ 1, NĂM HỌC 2023-2024</vt:lpstr>
      <vt:lpstr>NỘI DUNG</vt:lpstr>
      <vt:lpstr>CHƯƠNG 1: TỔNG QUAN</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3: HIỆN THỰC HÓA NGHIÊN CỨU</vt:lpstr>
      <vt:lpstr>CHƯƠNG 3: HIỆN THỰC HÓA NGHIÊN CỨU</vt:lpstr>
      <vt:lpstr>CHƯƠNG 3: HIỆN THỰC HÓA NGHIÊN CỨU</vt:lpstr>
      <vt:lpstr>CHƯƠNG 3: HIỆN THỰC HÓA NGHIÊN CỨU</vt:lpstr>
      <vt:lpstr>CHƯƠNG 3: HIỆN THỰC HÓA NGHIÊN CỨU</vt:lpstr>
      <vt:lpstr>CHƯƠNG 4: KẾT QUẢ NGHIÊN CỨU</vt:lpstr>
      <vt:lpstr>CHƯƠNG 4: KẾT QUẢ NGHIÊN CỨU</vt:lpstr>
      <vt:lpstr>CHƯƠNG 4: KẾT QUẢ NGHIÊN CỨU</vt:lpstr>
      <vt:lpstr>CHƯƠNG 4: KẾT QUẢ NGHIÊN CỨU</vt:lpstr>
      <vt:lpstr>CHƯƠNG 4: KẾT QUẢ NGHIÊN CỨU</vt:lpstr>
      <vt:lpstr>CHƯƠNG 5: KẾT LUẬN VÀ HƯỚNG PHÁT TRIỂN</vt:lpstr>
      <vt:lpstr>CHƯƠNG 5: KẾT LUẬN VÀ HƯỚNG PHÁT TRIỂN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Nguyễn Thành</dc:creator>
  <cp:lastModifiedBy>Nguyễn Lâm Quốc Bảo</cp:lastModifiedBy>
  <cp:revision>38</cp:revision>
  <dcterms:created xsi:type="dcterms:W3CDTF">2023-12-24T13:36:32Z</dcterms:created>
  <dcterms:modified xsi:type="dcterms:W3CDTF">2024-01-07T13:28:02Z</dcterms:modified>
</cp:coreProperties>
</file>